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70" r:id="rId2"/>
  </p:sldMasterIdLst>
  <p:notesMasterIdLst>
    <p:notesMasterId r:id="rId17"/>
  </p:notesMasterIdLst>
  <p:handoutMasterIdLst>
    <p:handoutMasterId r:id="rId18"/>
  </p:handoutMasterIdLst>
  <p:sldIdLst>
    <p:sldId id="268" r:id="rId3"/>
    <p:sldId id="408" r:id="rId4"/>
    <p:sldId id="409" r:id="rId5"/>
    <p:sldId id="410" r:id="rId6"/>
    <p:sldId id="389" r:id="rId7"/>
    <p:sldId id="383" r:id="rId8"/>
    <p:sldId id="399" r:id="rId9"/>
    <p:sldId id="398" r:id="rId10"/>
    <p:sldId id="394" r:id="rId11"/>
    <p:sldId id="412" r:id="rId12"/>
    <p:sldId id="381" r:id="rId13"/>
    <p:sldId id="407" r:id="rId14"/>
    <p:sldId id="406" r:id="rId15"/>
    <p:sldId id="405" r:id="rId16"/>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modifyVerifier cryptProviderType="rsaAES" cryptAlgorithmClass="hash" cryptAlgorithmType="typeAny" cryptAlgorithmSid="14" spinCount="100000" saltData="b4gWtnyiS4PyK/X3pf7Fag==" hashData="6k1vGTWyedOV5cVINlb5EnwtYdBqmPVFDASZpCb3F6JhUorAik0C81r+PZrfpJMnJE81N4CxkcCPxY7G0PNb4g=="/>
  <p:extLst>
    <p:ext uri="{EFAFB233-063F-42B5-8137-9DF3F51BA10A}">
      <p15:sldGuideLst xmlns:p15="http://schemas.microsoft.com/office/powerpoint/2012/main">
        <p15:guide id="1" orient="horz" pos="255">
          <p15:clr>
            <a:srgbClr val="A4A3A4"/>
          </p15:clr>
        </p15:guide>
        <p15:guide id="2" orient="horz" pos="4065">
          <p15:clr>
            <a:srgbClr val="A4A3A4"/>
          </p15:clr>
        </p15:guide>
        <p15:guide id="3" orient="horz" pos="799">
          <p15:clr>
            <a:srgbClr val="A4A3A4"/>
          </p15:clr>
        </p15:guide>
        <p15:guide id="4" orient="horz" pos="2251">
          <p15:clr>
            <a:srgbClr val="A4A3A4"/>
          </p15:clr>
        </p15:guide>
        <p15:guide id="5" orient="horz" pos="2160">
          <p15:clr>
            <a:srgbClr val="A4A3A4"/>
          </p15:clr>
        </p15:guide>
        <p15:guide id="6" pos="340">
          <p15:clr>
            <a:srgbClr val="A4A3A4"/>
          </p15:clr>
        </p15:guide>
        <p15:guide id="7" pos="542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011F"/>
    <a:srgbClr val="FFE265"/>
    <a:srgbClr val="66FFFF"/>
    <a:srgbClr val="99FF99"/>
    <a:srgbClr val="FFFFCC"/>
    <a:srgbClr val="CCEC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41" autoAdjust="0"/>
    <p:restoredTop sz="93073" autoAdjust="0"/>
  </p:normalViewPr>
  <p:slideViewPr>
    <p:cSldViewPr snapToGrid="0">
      <p:cViewPr varScale="1">
        <p:scale>
          <a:sx n="87" d="100"/>
          <a:sy n="87" d="100"/>
        </p:scale>
        <p:origin x="1044" y="84"/>
      </p:cViewPr>
      <p:guideLst>
        <p:guide orient="horz" pos="255"/>
        <p:guide orient="horz" pos="4065"/>
        <p:guide orient="horz" pos="799"/>
        <p:guide orient="horz" pos="2251"/>
        <p:guide orient="horz" pos="2160"/>
        <p:guide pos="340"/>
        <p:guide pos="54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7" d="100"/>
          <a:sy n="47" d="100"/>
        </p:scale>
        <p:origin x="-2366" y="-86"/>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760" tIns="47380" rIns="94760" bIns="47380" numCol="1" anchor="t" anchorCtr="0" compatLnSpc="1">
            <a:prstTxWarp prst="textNoShape">
              <a:avLst/>
            </a:prstTxWarp>
          </a:bodyPr>
          <a:lstStyle>
            <a:lvl1pPr defTabSz="947738">
              <a:defRPr sz="1200"/>
            </a:lvl1pPr>
          </a:lstStyle>
          <a:p>
            <a:pPr>
              <a:defRPr/>
            </a:pPr>
            <a:endParaRPr lang="de-DE"/>
          </a:p>
        </p:txBody>
      </p:sp>
      <p:sp>
        <p:nvSpPr>
          <p:cNvPr id="82947" name="Rectangle 3"/>
          <p:cNvSpPr>
            <a:spLocks noGrp="1" noChangeArrowheads="1"/>
          </p:cNvSpPr>
          <p:nvPr>
            <p:ph type="dt" sz="quarter" idx="1"/>
          </p:nvPr>
        </p:nvSpPr>
        <p:spPr bwMode="auto">
          <a:xfrm>
            <a:off x="4021138" y="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760" tIns="47380" rIns="94760" bIns="47380" numCol="1" anchor="t" anchorCtr="0" compatLnSpc="1">
            <a:prstTxWarp prst="textNoShape">
              <a:avLst/>
            </a:prstTxWarp>
          </a:bodyPr>
          <a:lstStyle>
            <a:lvl1pPr algn="r" defTabSz="947738">
              <a:defRPr sz="1200"/>
            </a:lvl1pPr>
          </a:lstStyle>
          <a:p>
            <a:pPr>
              <a:defRPr/>
            </a:pPr>
            <a:endParaRPr lang="de-DE"/>
          </a:p>
        </p:txBody>
      </p:sp>
      <p:sp>
        <p:nvSpPr>
          <p:cNvPr id="82948" name="Rectangle 4"/>
          <p:cNvSpPr>
            <a:spLocks noGrp="1" noChangeArrowheads="1"/>
          </p:cNvSpPr>
          <p:nvPr>
            <p:ph type="ftr" sz="quarter" idx="2"/>
          </p:nvPr>
        </p:nvSpPr>
        <p:spPr bwMode="auto">
          <a:xfrm>
            <a:off x="0"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760" tIns="47380" rIns="94760" bIns="47380" numCol="1" anchor="b" anchorCtr="0" compatLnSpc="1">
            <a:prstTxWarp prst="textNoShape">
              <a:avLst/>
            </a:prstTxWarp>
          </a:bodyPr>
          <a:lstStyle>
            <a:lvl1pPr defTabSz="947738">
              <a:defRPr sz="1200"/>
            </a:lvl1pPr>
          </a:lstStyle>
          <a:p>
            <a:pPr>
              <a:defRPr/>
            </a:pPr>
            <a:endParaRPr lang="de-DE"/>
          </a:p>
        </p:txBody>
      </p:sp>
      <p:sp>
        <p:nvSpPr>
          <p:cNvPr id="82949" name="Rectangle 5"/>
          <p:cNvSpPr>
            <a:spLocks noGrp="1" noChangeArrowheads="1"/>
          </p:cNvSpPr>
          <p:nvPr>
            <p:ph type="sldNum" sz="quarter" idx="3"/>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760" tIns="47380" rIns="94760" bIns="47380" numCol="1" anchor="b" anchorCtr="0" compatLnSpc="1">
            <a:prstTxWarp prst="textNoShape">
              <a:avLst/>
            </a:prstTxWarp>
          </a:bodyPr>
          <a:lstStyle>
            <a:lvl1pPr algn="r" defTabSz="947738">
              <a:defRPr sz="1200"/>
            </a:lvl1pPr>
          </a:lstStyle>
          <a:p>
            <a:pPr>
              <a:defRPr/>
            </a:pPr>
            <a:fld id="{3DC521BA-9BDD-4D60-B03D-6C52AC3C4A3F}" type="slidenum">
              <a:rPr lang="de-DE"/>
              <a:pPr>
                <a:defRPr/>
              </a:pPr>
              <a:t>‹Nr.›</a:t>
            </a:fld>
            <a:endParaRPr lang="de-DE"/>
          </a:p>
        </p:txBody>
      </p:sp>
    </p:spTree>
    <p:extLst>
      <p:ext uri="{BB962C8B-B14F-4D97-AF65-F5344CB8AC3E}">
        <p14:creationId xmlns:p14="http://schemas.microsoft.com/office/powerpoint/2010/main" val="2876724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760" tIns="47380" rIns="94760" bIns="47380" numCol="1" anchor="t" anchorCtr="0" compatLnSpc="1">
            <a:prstTxWarp prst="textNoShape">
              <a:avLst/>
            </a:prstTxWarp>
          </a:bodyPr>
          <a:lstStyle>
            <a:lvl1pPr defTabSz="947738">
              <a:defRPr sz="1200"/>
            </a:lvl1pPr>
          </a:lstStyle>
          <a:p>
            <a:pPr>
              <a:defRPr/>
            </a:pPr>
            <a:endParaRPr lang="de-DE"/>
          </a:p>
        </p:txBody>
      </p:sp>
      <p:sp>
        <p:nvSpPr>
          <p:cNvPr id="7171" name="Rectangle 3"/>
          <p:cNvSpPr>
            <a:spLocks noGrp="1" noChangeArrowheads="1"/>
          </p:cNvSpPr>
          <p:nvPr>
            <p:ph type="dt" idx="1"/>
          </p:nvPr>
        </p:nvSpPr>
        <p:spPr bwMode="auto">
          <a:xfrm>
            <a:off x="4021138" y="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760" tIns="47380" rIns="94760" bIns="47380" numCol="1" anchor="t" anchorCtr="0" compatLnSpc="1">
            <a:prstTxWarp prst="textNoShape">
              <a:avLst/>
            </a:prstTxWarp>
          </a:bodyPr>
          <a:lstStyle>
            <a:lvl1pPr algn="r" defTabSz="947738">
              <a:defRPr sz="1200"/>
            </a:lvl1pPr>
          </a:lstStyle>
          <a:p>
            <a:pPr>
              <a:defRPr/>
            </a:pPr>
            <a:endParaRPr lang="de-DE"/>
          </a:p>
        </p:txBody>
      </p:sp>
      <p:sp>
        <p:nvSpPr>
          <p:cNvPr id="43012"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709613" y="4860925"/>
            <a:ext cx="5680075" cy="460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760" tIns="47380" rIns="94760" bIns="4738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174" name="Rectangle 6"/>
          <p:cNvSpPr>
            <a:spLocks noGrp="1" noChangeArrowheads="1"/>
          </p:cNvSpPr>
          <p:nvPr>
            <p:ph type="ftr" sz="quarter" idx="4"/>
          </p:nvPr>
        </p:nvSpPr>
        <p:spPr bwMode="auto">
          <a:xfrm>
            <a:off x="0"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760" tIns="47380" rIns="94760" bIns="47380" numCol="1" anchor="b" anchorCtr="0" compatLnSpc="1">
            <a:prstTxWarp prst="textNoShape">
              <a:avLst/>
            </a:prstTxWarp>
          </a:bodyPr>
          <a:lstStyle>
            <a:lvl1pPr defTabSz="947738">
              <a:defRPr sz="1200"/>
            </a:lvl1pPr>
          </a:lstStyle>
          <a:p>
            <a:pPr>
              <a:defRPr/>
            </a:pPr>
            <a:endParaRPr lang="de-DE"/>
          </a:p>
        </p:txBody>
      </p:sp>
      <p:sp>
        <p:nvSpPr>
          <p:cNvPr id="7175" name="Rectangle 7"/>
          <p:cNvSpPr>
            <a:spLocks noGrp="1" noChangeArrowheads="1"/>
          </p:cNvSpPr>
          <p:nvPr>
            <p:ph type="sldNum" sz="quarter" idx="5"/>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760" tIns="47380" rIns="94760" bIns="47380" numCol="1" anchor="b" anchorCtr="0" compatLnSpc="1">
            <a:prstTxWarp prst="textNoShape">
              <a:avLst/>
            </a:prstTxWarp>
          </a:bodyPr>
          <a:lstStyle>
            <a:lvl1pPr algn="r" defTabSz="947738">
              <a:defRPr sz="1200"/>
            </a:lvl1pPr>
          </a:lstStyle>
          <a:p>
            <a:pPr>
              <a:defRPr/>
            </a:pPr>
            <a:fld id="{3BEA51D3-FB50-4E33-8EC2-9947A9D7681F}" type="slidenum">
              <a:rPr lang="de-DE"/>
              <a:pPr>
                <a:defRPr/>
              </a:pPr>
              <a:t>‹Nr.›</a:t>
            </a:fld>
            <a:endParaRPr lang="de-DE"/>
          </a:p>
        </p:txBody>
      </p:sp>
    </p:spTree>
    <p:extLst>
      <p:ext uri="{BB962C8B-B14F-4D97-AF65-F5344CB8AC3E}">
        <p14:creationId xmlns:p14="http://schemas.microsoft.com/office/powerpoint/2010/main" val="52120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47738" eaLnBrk="0" hangingPunct="0">
              <a:defRPr>
                <a:solidFill>
                  <a:schemeClr val="tx1"/>
                </a:solidFill>
                <a:latin typeface="Arial" pitchFamily="34" charset="0"/>
                <a:cs typeface="Arial" pitchFamily="34" charset="0"/>
              </a:defRPr>
            </a:lvl1pPr>
            <a:lvl2pPr marL="742950" indent="-285750" defTabSz="947738" eaLnBrk="0" hangingPunct="0">
              <a:defRPr>
                <a:solidFill>
                  <a:schemeClr val="tx1"/>
                </a:solidFill>
                <a:latin typeface="Arial" pitchFamily="34" charset="0"/>
                <a:cs typeface="Arial" pitchFamily="34" charset="0"/>
              </a:defRPr>
            </a:lvl2pPr>
            <a:lvl3pPr marL="1143000" indent="-228600" defTabSz="947738" eaLnBrk="0" hangingPunct="0">
              <a:defRPr>
                <a:solidFill>
                  <a:schemeClr val="tx1"/>
                </a:solidFill>
                <a:latin typeface="Arial" pitchFamily="34" charset="0"/>
                <a:cs typeface="Arial" pitchFamily="34" charset="0"/>
              </a:defRPr>
            </a:lvl3pPr>
            <a:lvl4pPr marL="1600200" indent="-228600" defTabSz="947738" eaLnBrk="0" hangingPunct="0">
              <a:defRPr>
                <a:solidFill>
                  <a:schemeClr val="tx1"/>
                </a:solidFill>
                <a:latin typeface="Arial" pitchFamily="34" charset="0"/>
                <a:cs typeface="Arial" pitchFamily="34" charset="0"/>
              </a:defRPr>
            </a:lvl4pPr>
            <a:lvl5pPr marL="2057400" indent="-228600" defTabSz="947738" eaLnBrk="0" hangingPunct="0">
              <a:defRPr>
                <a:solidFill>
                  <a:schemeClr val="tx1"/>
                </a:solidFill>
                <a:latin typeface="Arial" pitchFamily="34" charset="0"/>
                <a:cs typeface="Arial" pitchFamily="34" charset="0"/>
              </a:defRPr>
            </a:lvl5pPr>
            <a:lvl6pPr marL="2514600" indent="-228600" defTabSz="947738"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47738"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47738"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47738"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50F1B349-5C5E-499B-916C-4DBE5FAEE9B3}" type="slidenum">
              <a:rPr lang="de-DE" smtClean="0"/>
              <a:pPr eaLnBrk="1" hangingPunct="1"/>
              <a:t>1</a:t>
            </a:fld>
            <a:endParaRPr lang="de-DE"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de-DE" smtClean="0"/>
          </a:p>
        </p:txBody>
      </p:sp>
    </p:spTree>
    <p:extLst>
      <p:ext uri="{BB962C8B-B14F-4D97-AF65-F5344CB8AC3E}">
        <p14:creationId xmlns:p14="http://schemas.microsoft.com/office/powerpoint/2010/main" val="17335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a:ln/>
        </p:spPr>
      </p:sp>
      <p:sp>
        <p:nvSpPr>
          <p:cNvPr id="45059" name="Notizenplatzhalter 2"/>
          <p:cNvSpPr>
            <a:spLocks noGrp="1"/>
          </p:cNvSpPr>
          <p:nvPr>
            <p:ph type="body" idx="1"/>
          </p:nvPr>
        </p:nvSpPr>
        <p:spPr>
          <a:noFill/>
        </p:spPr>
        <p:txBody>
          <a:bodyPr/>
          <a:lstStyle/>
          <a:p>
            <a:endParaRPr lang="de-DE" smtClean="0"/>
          </a:p>
        </p:txBody>
      </p:sp>
      <p:sp>
        <p:nvSpPr>
          <p:cNvPr id="45060" name="Foliennummernplatzhalter 3"/>
          <p:cNvSpPr>
            <a:spLocks noGrp="1"/>
          </p:cNvSpPr>
          <p:nvPr>
            <p:ph type="sldNum" sz="quarter" idx="5"/>
          </p:nvPr>
        </p:nvSpPr>
        <p:spPr>
          <a:noFill/>
        </p:spPr>
        <p:txBody>
          <a:bodyPr/>
          <a:lstStyle>
            <a:lvl1pPr defTabSz="947738" eaLnBrk="0" hangingPunct="0">
              <a:defRPr>
                <a:solidFill>
                  <a:schemeClr val="tx1"/>
                </a:solidFill>
                <a:latin typeface="Arial" pitchFamily="34" charset="0"/>
                <a:cs typeface="Arial" pitchFamily="34" charset="0"/>
              </a:defRPr>
            </a:lvl1pPr>
            <a:lvl2pPr marL="742950" indent="-285750" defTabSz="947738" eaLnBrk="0" hangingPunct="0">
              <a:defRPr>
                <a:solidFill>
                  <a:schemeClr val="tx1"/>
                </a:solidFill>
                <a:latin typeface="Arial" pitchFamily="34" charset="0"/>
                <a:cs typeface="Arial" pitchFamily="34" charset="0"/>
              </a:defRPr>
            </a:lvl2pPr>
            <a:lvl3pPr marL="1143000" indent="-228600" defTabSz="947738" eaLnBrk="0" hangingPunct="0">
              <a:defRPr>
                <a:solidFill>
                  <a:schemeClr val="tx1"/>
                </a:solidFill>
                <a:latin typeface="Arial" pitchFamily="34" charset="0"/>
                <a:cs typeface="Arial" pitchFamily="34" charset="0"/>
              </a:defRPr>
            </a:lvl3pPr>
            <a:lvl4pPr marL="1600200" indent="-228600" defTabSz="947738" eaLnBrk="0" hangingPunct="0">
              <a:defRPr>
                <a:solidFill>
                  <a:schemeClr val="tx1"/>
                </a:solidFill>
                <a:latin typeface="Arial" pitchFamily="34" charset="0"/>
                <a:cs typeface="Arial" pitchFamily="34" charset="0"/>
              </a:defRPr>
            </a:lvl4pPr>
            <a:lvl5pPr marL="2057400" indent="-228600" defTabSz="947738" eaLnBrk="0" hangingPunct="0">
              <a:defRPr>
                <a:solidFill>
                  <a:schemeClr val="tx1"/>
                </a:solidFill>
                <a:latin typeface="Arial" pitchFamily="34" charset="0"/>
                <a:cs typeface="Arial" pitchFamily="34" charset="0"/>
              </a:defRPr>
            </a:lvl5pPr>
            <a:lvl6pPr marL="2514600" indent="-228600" defTabSz="947738"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47738"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47738"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47738"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46764F3A-F4A8-4AEA-83C4-72F6FA5C7730}" type="slidenum">
              <a:rPr lang="de-DE" smtClean="0"/>
              <a:pPr eaLnBrk="1" hangingPunct="1"/>
              <a:t>3</a:t>
            </a:fld>
            <a:endParaRPr lang="de-DE" smtClean="0"/>
          </a:p>
        </p:txBody>
      </p:sp>
    </p:spTree>
    <p:extLst>
      <p:ext uri="{BB962C8B-B14F-4D97-AF65-F5344CB8AC3E}">
        <p14:creationId xmlns:p14="http://schemas.microsoft.com/office/powerpoint/2010/main" val="1103036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p:spPr>
        <p:txBody>
          <a:bodyPr/>
          <a:lstStyle/>
          <a:p>
            <a:endParaRPr lang="de-DE" smtClean="0"/>
          </a:p>
        </p:txBody>
      </p:sp>
      <p:sp>
        <p:nvSpPr>
          <p:cNvPr id="46084" name="Foliennummernplatzhalter 3"/>
          <p:cNvSpPr>
            <a:spLocks noGrp="1"/>
          </p:cNvSpPr>
          <p:nvPr>
            <p:ph type="sldNum" sz="quarter" idx="5"/>
          </p:nvPr>
        </p:nvSpPr>
        <p:spPr>
          <a:noFill/>
        </p:spPr>
        <p:txBody>
          <a:bodyPr/>
          <a:lstStyle>
            <a:lvl1pPr defTabSz="947738" eaLnBrk="0" hangingPunct="0">
              <a:defRPr>
                <a:solidFill>
                  <a:schemeClr val="tx1"/>
                </a:solidFill>
                <a:latin typeface="Arial" pitchFamily="34" charset="0"/>
                <a:cs typeface="Arial" pitchFamily="34" charset="0"/>
              </a:defRPr>
            </a:lvl1pPr>
            <a:lvl2pPr marL="742950" indent="-285750" defTabSz="947738" eaLnBrk="0" hangingPunct="0">
              <a:defRPr>
                <a:solidFill>
                  <a:schemeClr val="tx1"/>
                </a:solidFill>
                <a:latin typeface="Arial" pitchFamily="34" charset="0"/>
                <a:cs typeface="Arial" pitchFamily="34" charset="0"/>
              </a:defRPr>
            </a:lvl2pPr>
            <a:lvl3pPr marL="1143000" indent="-228600" defTabSz="947738" eaLnBrk="0" hangingPunct="0">
              <a:defRPr>
                <a:solidFill>
                  <a:schemeClr val="tx1"/>
                </a:solidFill>
                <a:latin typeface="Arial" pitchFamily="34" charset="0"/>
                <a:cs typeface="Arial" pitchFamily="34" charset="0"/>
              </a:defRPr>
            </a:lvl3pPr>
            <a:lvl4pPr marL="1600200" indent="-228600" defTabSz="947738" eaLnBrk="0" hangingPunct="0">
              <a:defRPr>
                <a:solidFill>
                  <a:schemeClr val="tx1"/>
                </a:solidFill>
                <a:latin typeface="Arial" pitchFamily="34" charset="0"/>
                <a:cs typeface="Arial" pitchFamily="34" charset="0"/>
              </a:defRPr>
            </a:lvl4pPr>
            <a:lvl5pPr marL="2057400" indent="-228600" defTabSz="947738" eaLnBrk="0" hangingPunct="0">
              <a:defRPr>
                <a:solidFill>
                  <a:schemeClr val="tx1"/>
                </a:solidFill>
                <a:latin typeface="Arial" pitchFamily="34" charset="0"/>
                <a:cs typeface="Arial" pitchFamily="34" charset="0"/>
              </a:defRPr>
            </a:lvl5pPr>
            <a:lvl6pPr marL="2514600" indent="-228600" defTabSz="947738"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47738"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47738"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47738"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AE3EA3EB-D25A-4DC5-A962-D3EB1738BABA}" type="slidenum">
              <a:rPr lang="de-DE" smtClean="0"/>
              <a:pPr eaLnBrk="1" hangingPunct="1"/>
              <a:t>11</a:t>
            </a:fld>
            <a:endParaRPr lang="de-DE" smtClean="0"/>
          </a:p>
        </p:txBody>
      </p:sp>
    </p:spTree>
    <p:extLst>
      <p:ext uri="{BB962C8B-B14F-4D97-AF65-F5344CB8AC3E}">
        <p14:creationId xmlns:p14="http://schemas.microsoft.com/office/powerpoint/2010/main" val="37306093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3" name="Picture 7" descr="NRW_SK_CMYK"/>
          <p:cNvPicPr>
            <a:picLocks noChangeAspect="1" noChangeArrowheads="1"/>
          </p:cNvPicPr>
          <p:nvPr/>
        </p:nvPicPr>
        <p:blipFill>
          <a:blip r:embed="rId2">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5768975" y="404813"/>
            <a:ext cx="28352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539750" y="3573463"/>
            <a:ext cx="8064500" cy="1470025"/>
          </a:xfrm>
        </p:spPr>
        <p:txBody>
          <a:bodyPr anchor="ctr"/>
          <a:lstStyle>
            <a:lvl1pPr>
              <a:defRPr/>
            </a:lvl1pPr>
          </a:lstStyle>
          <a:p>
            <a:r>
              <a:rPr lang="de-DE"/>
              <a:t>Titelmasterformat durch Klicken bearbeiten</a:t>
            </a:r>
          </a:p>
        </p:txBody>
      </p:sp>
    </p:spTree>
    <p:extLst>
      <p:ext uri="{BB962C8B-B14F-4D97-AF65-F5344CB8AC3E}">
        <p14:creationId xmlns:p14="http://schemas.microsoft.com/office/powerpoint/2010/main" val="53755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5" name="Foliennummernplatzhalter 4"/>
          <p:cNvSpPr>
            <a:spLocks noGrp="1"/>
          </p:cNvSpPr>
          <p:nvPr>
            <p:ph type="sldNum" sz="quarter" idx="11"/>
          </p:nvPr>
        </p:nvSpPr>
        <p:spPr/>
        <p:txBody>
          <a:bodyPr/>
          <a:lstStyle>
            <a:lvl1pPr>
              <a:defRPr/>
            </a:lvl1pPr>
          </a:lstStyle>
          <a:p>
            <a:pPr>
              <a:defRPr/>
            </a:pPr>
            <a:fld id="{216DCF5E-E517-4E49-B2AB-85123EB7C0CD}" type="slidenum">
              <a:rPr lang="de-DE"/>
              <a:pPr>
                <a:defRPr/>
              </a:pPr>
              <a:t>‹Nr.›</a:t>
            </a:fld>
            <a:endParaRPr lang="de-DE"/>
          </a:p>
        </p:txBody>
      </p:sp>
    </p:spTree>
    <p:extLst>
      <p:ext uri="{BB962C8B-B14F-4D97-AF65-F5344CB8AC3E}">
        <p14:creationId xmlns:p14="http://schemas.microsoft.com/office/powerpoint/2010/main" val="3160515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44656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44656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5" name="Foliennummernplatzhalter 4"/>
          <p:cNvSpPr>
            <a:spLocks noGrp="1"/>
          </p:cNvSpPr>
          <p:nvPr>
            <p:ph type="sldNum" sz="quarter" idx="11"/>
          </p:nvPr>
        </p:nvSpPr>
        <p:spPr/>
        <p:txBody>
          <a:bodyPr/>
          <a:lstStyle>
            <a:lvl1pPr>
              <a:defRPr/>
            </a:lvl1pPr>
          </a:lstStyle>
          <a:p>
            <a:pPr>
              <a:defRPr/>
            </a:pPr>
            <a:fld id="{1D28B828-8E44-43AA-8739-0C65D4A14AF7}" type="slidenum">
              <a:rPr lang="de-DE"/>
              <a:pPr>
                <a:defRPr/>
              </a:pPr>
              <a:t>‹Nr.›</a:t>
            </a:fld>
            <a:endParaRPr lang="de-DE"/>
          </a:p>
        </p:txBody>
      </p:sp>
    </p:spTree>
    <p:extLst>
      <p:ext uri="{BB962C8B-B14F-4D97-AF65-F5344CB8AC3E}">
        <p14:creationId xmlns:p14="http://schemas.microsoft.com/office/powerpoint/2010/main" val="1739232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el und Tabelle">
    <p:spTree>
      <p:nvGrpSpPr>
        <p:cNvPr id="1" name=""/>
        <p:cNvGrpSpPr/>
        <p:nvPr/>
      </p:nvGrpSpPr>
      <p:grpSpPr>
        <a:xfrm>
          <a:off x="0" y="0"/>
          <a:ext cx="0" cy="0"/>
          <a:chOff x="0" y="0"/>
          <a:chExt cx="0" cy="0"/>
        </a:xfrm>
      </p:grpSpPr>
      <p:sp>
        <p:nvSpPr>
          <p:cNvPr id="4" name="AutoShape 12" descr="Logo_NRW_MS_RZ"/>
          <p:cNvSpPr>
            <a:spLocks noChangeAspect="1" noChangeArrowheads="1"/>
          </p:cNvSpPr>
          <p:nvPr/>
        </p:nvSpPr>
        <p:spPr bwMode="auto">
          <a:xfrm>
            <a:off x="1509713" y="2805113"/>
            <a:ext cx="6124575"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de-DE"/>
          </a:p>
        </p:txBody>
      </p:sp>
      <p:sp>
        <p:nvSpPr>
          <p:cNvPr id="2" name="Titel 1"/>
          <p:cNvSpPr>
            <a:spLocks noGrp="1"/>
          </p:cNvSpPr>
          <p:nvPr>
            <p:ph type="title"/>
          </p:nvPr>
        </p:nvSpPr>
        <p:spPr>
          <a:xfrm>
            <a:off x="539750" y="1268413"/>
            <a:ext cx="8064500" cy="1439862"/>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539750" y="3573463"/>
            <a:ext cx="8064500" cy="2160587"/>
          </a:xfrm>
        </p:spPr>
        <p:txBody>
          <a:bodyPr/>
          <a:lstStyle/>
          <a:p>
            <a:pPr lvl="0"/>
            <a:endParaRPr lang="de-DE" noProof="0"/>
          </a:p>
        </p:txBody>
      </p:sp>
      <p:sp>
        <p:nvSpPr>
          <p:cNvPr id="5" name="Fußzeilenplatzhalter 3"/>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6" name="Foliennummernplatzhalter 4"/>
          <p:cNvSpPr>
            <a:spLocks noGrp="1"/>
          </p:cNvSpPr>
          <p:nvPr>
            <p:ph type="sldNum" sz="quarter" idx="11"/>
          </p:nvPr>
        </p:nvSpPr>
        <p:spPr/>
        <p:txBody>
          <a:bodyPr/>
          <a:lstStyle>
            <a:lvl1pPr>
              <a:defRPr/>
            </a:lvl1pPr>
          </a:lstStyle>
          <a:p>
            <a:pPr>
              <a:defRPr/>
            </a:pPr>
            <a:fld id="{CAF268DC-107A-4DBE-9779-40C94E82B2AF}" type="slidenum">
              <a:rPr lang="de-DE"/>
              <a:pPr>
                <a:defRPr/>
              </a:pPr>
              <a:t>‹Nr.›</a:t>
            </a:fld>
            <a:endParaRPr lang="de-DE"/>
          </a:p>
        </p:txBody>
      </p:sp>
    </p:spTree>
    <p:extLst>
      <p:ext uri="{BB962C8B-B14F-4D97-AF65-F5344CB8AC3E}">
        <p14:creationId xmlns:p14="http://schemas.microsoft.com/office/powerpoint/2010/main" val="3853768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Obj" preserve="1">
  <p:cSld name="Titel, Text und Inhalt">
    <p:spTree>
      <p:nvGrpSpPr>
        <p:cNvPr id="1" name=""/>
        <p:cNvGrpSpPr/>
        <p:nvPr/>
      </p:nvGrpSpPr>
      <p:grpSpPr>
        <a:xfrm>
          <a:off x="0" y="0"/>
          <a:ext cx="0" cy="0"/>
          <a:chOff x="0" y="0"/>
          <a:chExt cx="0" cy="0"/>
        </a:xfrm>
      </p:grpSpPr>
      <p:sp>
        <p:nvSpPr>
          <p:cNvPr id="5" name="AutoShape 12" descr="Logo_NRW_MS_RZ"/>
          <p:cNvSpPr>
            <a:spLocks noChangeAspect="1" noChangeArrowheads="1"/>
          </p:cNvSpPr>
          <p:nvPr/>
        </p:nvSpPr>
        <p:spPr bwMode="auto">
          <a:xfrm>
            <a:off x="1509713" y="2805113"/>
            <a:ext cx="6124575"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de-DE"/>
          </a:p>
        </p:txBody>
      </p:sp>
      <p:sp>
        <p:nvSpPr>
          <p:cNvPr id="2" name="Titel 1"/>
          <p:cNvSpPr>
            <a:spLocks noGrp="1"/>
          </p:cNvSpPr>
          <p:nvPr>
            <p:ph type="title"/>
          </p:nvPr>
        </p:nvSpPr>
        <p:spPr>
          <a:xfrm>
            <a:off x="539750" y="1268413"/>
            <a:ext cx="8064500" cy="1439862"/>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539750" y="3573463"/>
            <a:ext cx="3956050" cy="2160587"/>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160587"/>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4"/>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7" name="Foliennummernplatzhalter 5"/>
          <p:cNvSpPr>
            <a:spLocks noGrp="1"/>
          </p:cNvSpPr>
          <p:nvPr>
            <p:ph type="sldNum" sz="quarter" idx="11"/>
          </p:nvPr>
        </p:nvSpPr>
        <p:spPr/>
        <p:txBody>
          <a:bodyPr/>
          <a:lstStyle>
            <a:lvl1pPr>
              <a:defRPr/>
            </a:lvl1pPr>
          </a:lstStyle>
          <a:p>
            <a:pPr>
              <a:defRPr/>
            </a:pPr>
            <a:fld id="{F2D74836-30AA-485B-ACC2-69824BE21656}" type="slidenum">
              <a:rPr lang="de-DE"/>
              <a:pPr>
                <a:defRPr/>
              </a:pPr>
              <a:t>‹Nr.›</a:t>
            </a:fld>
            <a:endParaRPr lang="de-DE"/>
          </a:p>
        </p:txBody>
      </p:sp>
    </p:spTree>
    <p:extLst>
      <p:ext uri="{BB962C8B-B14F-4D97-AF65-F5344CB8AC3E}">
        <p14:creationId xmlns:p14="http://schemas.microsoft.com/office/powerpoint/2010/main" val="5346907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3" name="Picture 7" descr="NRW_SK_CMYK"/>
          <p:cNvPicPr>
            <a:picLocks noChangeAspect="1" noChangeArrowheads="1"/>
          </p:cNvPicPr>
          <p:nvPr/>
        </p:nvPicPr>
        <p:blipFill>
          <a:blip r:embed="rId2">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5768975" y="404813"/>
            <a:ext cx="28352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539750" y="3573463"/>
            <a:ext cx="8064500" cy="1470025"/>
          </a:xfrm>
        </p:spPr>
        <p:txBody>
          <a:bodyPr anchor="ctr"/>
          <a:lstStyle>
            <a:lvl1pPr>
              <a:defRPr/>
            </a:lvl1pPr>
          </a:lstStyle>
          <a:p>
            <a:r>
              <a:rPr lang="de-DE"/>
              <a:t>Titelmasterformat durch Klicken bearbeiten</a:t>
            </a:r>
          </a:p>
        </p:txBody>
      </p:sp>
    </p:spTree>
    <p:extLst>
      <p:ext uri="{BB962C8B-B14F-4D97-AF65-F5344CB8AC3E}">
        <p14:creationId xmlns:p14="http://schemas.microsoft.com/office/powerpoint/2010/main" val="24401055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4" name="AutoShape 12" descr="Logo_NRW_MS_RZ"/>
          <p:cNvSpPr>
            <a:spLocks noChangeAspect="1" noChangeArrowheads="1"/>
          </p:cNvSpPr>
          <p:nvPr/>
        </p:nvSpPr>
        <p:spPr bwMode="auto">
          <a:xfrm>
            <a:off x="1509713" y="2805113"/>
            <a:ext cx="6124575"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de-DE">
              <a:solidFill>
                <a:srgbClr val="000000"/>
              </a:solidFill>
            </a:endParaRPr>
          </a:p>
        </p:txBody>
      </p:sp>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3"/>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6" name="Foliennummernplatzhalter 4"/>
          <p:cNvSpPr>
            <a:spLocks noGrp="1"/>
          </p:cNvSpPr>
          <p:nvPr>
            <p:ph type="sldNum" sz="quarter" idx="11"/>
          </p:nvPr>
        </p:nvSpPr>
        <p:spPr/>
        <p:txBody>
          <a:bodyPr/>
          <a:lstStyle>
            <a:lvl1pPr>
              <a:defRPr/>
            </a:lvl1pPr>
          </a:lstStyle>
          <a:p>
            <a:pPr>
              <a:defRPr/>
            </a:pPr>
            <a:fld id="{0F7D8991-4086-40CC-8CE7-2906D30E66D6}" type="slidenum">
              <a:rPr lang="de-DE"/>
              <a:pPr>
                <a:defRPr/>
              </a:pPr>
              <a:t>‹Nr.›</a:t>
            </a:fld>
            <a:endParaRPr lang="de-DE"/>
          </a:p>
        </p:txBody>
      </p:sp>
    </p:spTree>
    <p:extLst>
      <p:ext uri="{BB962C8B-B14F-4D97-AF65-F5344CB8AC3E}">
        <p14:creationId xmlns:p14="http://schemas.microsoft.com/office/powerpoint/2010/main" val="2765191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Fußzeilenplatzhalter 3"/>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5" name="Foliennummernplatzhalter 4"/>
          <p:cNvSpPr>
            <a:spLocks noGrp="1"/>
          </p:cNvSpPr>
          <p:nvPr>
            <p:ph type="sldNum" sz="quarter" idx="11"/>
          </p:nvPr>
        </p:nvSpPr>
        <p:spPr/>
        <p:txBody>
          <a:bodyPr/>
          <a:lstStyle>
            <a:lvl1pPr>
              <a:defRPr/>
            </a:lvl1pPr>
          </a:lstStyle>
          <a:p>
            <a:pPr>
              <a:defRPr/>
            </a:pPr>
            <a:fld id="{CE79B893-C1A0-40B1-B89A-67FE83CC43B8}" type="slidenum">
              <a:rPr lang="de-DE"/>
              <a:pPr>
                <a:defRPr/>
              </a:pPr>
              <a:t>‹Nr.›</a:t>
            </a:fld>
            <a:endParaRPr lang="de-DE"/>
          </a:p>
        </p:txBody>
      </p:sp>
    </p:spTree>
    <p:extLst>
      <p:ext uri="{BB962C8B-B14F-4D97-AF65-F5344CB8AC3E}">
        <p14:creationId xmlns:p14="http://schemas.microsoft.com/office/powerpoint/2010/main" val="2521996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5" name="AutoShape 12" descr="Logo_NRW_MS_RZ"/>
          <p:cNvSpPr>
            <a:spLocks noChangeAspect="1" noChangeArrowheads="1"/>
          </p:cNvSpPr>
          <p:nvPr/>
        </p:nvSpPr>
        <p:spPr bwMode="auto">
          <a:xfrm>
            <a:off x="1509713" y="2805113"/>
            <a:ext cx="6124575"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de-DE">
              <a:solidFill>
                <a:srgbClr val="000000"/>
              </a:solidFill>
            </a:endParaRPr>
          </a:p>
        </p:txBody>
      </p:sp>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160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160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4"/>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7" name="Foliennummernplatzhalter 5"/>
          <p:cNvSpPr>
            <a:spLocks noGrp="1"/>
          </p:cNvSpPr>
          <p:nvPr>
            <p:ph type="sldNum" sz="quarter" idx="11"/>
          </p:nvPr>
        </p:nvSpPr>
        <p:spPr/>
        <p:txBody>
          <a:bodyPr/>
          <a:lstStyle>
            <a:lvl1pPr>
              <a:defRPr/>
            </a:lvl1pPr>
          </a:lstStyle>
          <a:p>
            <a:pPr>
              <a:defRPr/>
            </a:pPr>
            <a:fld id="{53E50D1E-87E0-4630-8F8B-52DEC27656BD}" type="slidenum">
              <a:rPr lang="de-DE"/>
              <a:pPr>
                <a:defRPr/>
              </a:pPr>
              <a:t>‹Nr.›</a:t>
            </a:fld>
            <a:endParaRPr lang="de-DE"/>
          </a:p>
        </p:txBody>
      </p:sp>
    </p:spTree>
    <p:extLst>
      <p:ext uri="{BB962C8B-B14F-4D97-AF65-F5344CB8AC3E}">
        <p14:creationId xmlns:p14="http://schemas.microsoft.com/office/powerpoint/2010/main" val="41040462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8" name="Foliennummernplatzhalter 7"/>
          <p:cNvSpPr>
            <a:spLocks noGrp="1"/>
          </p:cNvSpPr>
          <p:nvPr>
            <p:ph type="sldNum" sz="quarter" idx="11"/>
          </p:nvPr>
        </p:nvSpPr>
        <p:spPr/>
        <p:txBody>
          <a:bodyPr/>
          <a:lstStyle>
            <a:lvl1pPr>
              <a:defRPr/>
            </a:lvl1pPr>
          </a:lstStyle>
          <a:p>
            <a:pPr>
              <a:defRPr/>
            </a:pPr>
            <a:fld id="{E89C2105-21F3-4C1B-8786-2BF6488758EE}" type="slidenum">
              <a:rPr lang="de-DE"/>
              <a:pPr>
                <a:defRPr/>
              </a:pPr>
              <a:t>‹Nr.›</a:t>
            </a:fld>
            <a:endParaRPr lang="de-DE"/>
          </a:p>
        </p:txBody>
      </p:sp>
    </p:spTree>
    <p:extLst>
      <p:ext uri="{BB962C8B-B14F-4D97-AF65-F5344CB8AC3E}">
        <p14:creationId xmlns:p14="http://schemas.microsoft.com/office/powerpoint/2010/main" val="76315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4" name="Foliennummernplatzhalter 3"/>
          <p:cNvSpPr>
            <a:spLocks noGrp="1"/>
          </p:cNvSpPr>
          <p:nvPr>
            <p:ph type="sldNum" sz="quarter" idx="11"/>
          </p:nvPr>
        </p:nvSpPr>
        <p:spPr/>
        <p:txBody>
          <a:bodyPr/>
          <a:lstStyle>
            <a:lvl1pPr>
              <a:defRPr/>
            </a:lvl1pPr>
          </a:lstStyle>
          <a:p>
            <a:pPr>
              <a:defRPr/>
            </a:pPr>
            <a:fld id="{F0ED4FE7-ABE9-43AA-951B-9738ACE9E590}" type="slidenum">
              <a:rPr lang="de-DE"/>
              <a:pPr>
                <a:defRPr/>
              </a:pPr>
              <a:t>‹Nr.›</a:t>
            </a:fld>
            <a:endParaRPr lang="de-DE"/>
          </a:p>
        </p:txBody>
      </p:sp>
    </p:spTree>
    <p:extLst>
      <p:ext uri="{BB962C8B-B14F-4D97-AF65-F5344CB8AC3E}">
        <p14:creationId xmlns:p14="http://schemas.microsoft.com/office/powerpoint/2010/main" val="3740669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4" name="AutoShape 12" descr="Logo_NRW_MS_RZ"/>
          <p:cNvSpPr>
            <a:spLocks noChangeAspect="1" noChangeArrowheads="1"/>
          </p:cNvSpPr>
          <p:nvPr/>
        </p:nvSpPr>
        <p:spPr bwMode="auto">
          <a:xfrm>
            <a:off x="1509713" y="2805113"/>
            <a:ext cx="6124575"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de-DE"/>
          </a:p>
        </p:txBody>
      </p:sp>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3"/>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6" name="Foliennummernplatzhalter 4"/>
          <p:cNvSpPr>
            <a:spLocks noGrp="1"/>
          </p:cNvSpPr>
          <p:nvPr>
            <p:ph type="sldNum" sz="quarter" idx="11"/>
          </p:nvPr>
        </p:nvSpPr>
        <p:spPr/>
        <p:txBody>
          <a:bodyPr/>
          <a:lstStyle>
            <a:lvl1pPr>
              <a:defRPr/>
            </a:lvl1pPr>
          </a:lstStyle>
          <a:p>
            <a:pPr>
              <a:defRPr/>
            </a:pPr>
            <a:fld id="{F89E9FA5-0FCF-4CD8-907A-3CB478EC20C8}" type="slidenum">
              <a:rPr lang="de-DE"/>
              <a:pPr>
                <a:defRPr/>
              </a:pPr>
              <a:t>‹Nr.›</a:t>
            </a:fld>
            <a:endParaRPr lang="de-DE"/>
          </a:p>
        </p:txBody>
      </p:sp>
    </p:spTree>
    <p:extLst>
      <p:ext uri="{BB962C8B-B14F-4D97-AF65-F5344CB8AC3E}">
        <p14:creationId xmlns:p14="http://schemas.microsoft.com/office/powerpoint/2010/main" val="18741395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3" name="Foliennummernplatzhalter 2"/>
          <p:cNvSpPr>
            <a:spLocks noGrp="1"/>
          </p:cNvSpPr>
          <p:nvPr>
            <p:ph type="sldNum" sz="quarter" idx="11"/>
          </p:nvPr>
        </p:nvSpPr>
        <p:spPr/>
        <p:txBody>
          <a:bodyPr/>
          <a:lstStyle>
            <a:lvl1pPr>
              <a:defRPr/>
            </a:lvl1pPr>
          </a:lstStyle>
          <a:p>
            <a:pPr>
              <a:defRPr/>
            </a:pPr>
            <a:fld id="{07968106-5D11-4247-9339-D089A4772193}" type="slidenum">
              <a:rPr lang="de-DE"/>
              <a:pPr>
                <a:defRPr/>
              </a:pPr>
              <a:t>‹Nr.›</a:t>
            </a:fld>
            <a:endParaRPr lang="de-DE"/>
          </a:p>
        </p:txBody>
      </p:sp>
    </p:spTree>
    <p:extLst>
      <p:ext uri="{BB962C8B-B14F-4D97-AF65-F5344CB8AC3E}">
        <p14:creationId xmlns:p14="http://schemas.microsoft.com/office/powerpoint/2010/main" val="2562893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6" name="Foliennummernplatzhalter 5"/>
          <p:cNvSpPr>
            <a:spLocks noGrp="1"/>
          </p:cNvSpPr>
          <p:nvPr>
            <p:ph type="sldNum" sz="quarter" idx="11"/>
          </p:nvPr>
        </p:nvSpPr>
        <p:spPr/>
        <p:txBody>
          <a:bodyPr/>
          <a:lstStyle>
            <a:lvl1pPr>
              <a:defRPr/>
            </a:lvl1pPr>
          </a:lstStyle>
          <a:p>
            <a:pPr>
              <a:defRPr/>
            </a:pPr>
            <a:fld id="{48714B5F-157C-481C-8609-9D56980AF19A}" type="slidenum">
              <a:rPr lang="de-DE"/>
              <a:pPr>
                <a:defRPr/>
              </a:pPr>
              <a:t>‹Nr.›</a:t>
            </a:fld>
            <a:endParaRPr lang="de-DE"/>
          </a:p>
        </p:txBody>
      </p:sp>
    </p:spTree>
    <p:extLst>
      <p:ext uri="{BB962C8B-B14F-4D97-AF65-F5344CB8AC3E}">
        <p14:creationId xmlns:p14="http://schemas.microsoft.com/office/powerpoint/2010/main" val="36072720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6" name="Foliennummernplatzhalter 5"/>
          <p:cNvSpPr>
            <a:spLocks noGrp="1"/>
          </p:cNvSpPr>
          <p:nvPr>
            <p:ph type="sldNum" sz="quarter" idx="11"/>
          </p:nvPr>
        </p:nvSpPr>
        <p:spPr/>
        <p:txBody>
          <a:bodyPr/>
          <a:lstStyle>
            <a:lvl1pPr>
              <a:defRPr/>
            </a:lvl1pPr>
          </a:lstStyle>
          <a:p>
            <a:pPr>
              <a:defRPr/>
            </a:pPr>
            <a:fld id="{0D8D77F2-C0D5-4460-87D6-5168D3542838}" type="slidenum">
              <a:rPr lang="de-DE"/>
              <a:pPr>
                <a:defRPr/>
              </a:pPr>
              <a:t>‹Nr.›</a:t>
            </a:fld>
            <a:endParaRPr lang="de-DE"/>
          </a:p>
        </p:txBody>
      </p:sp>
    </p:spTree>
    <p:extLst>
      <p:ext uri="{BB962C8B-B14F-4D97-AF65-F5344CB8AC3E}">
        <p14:creationId xmlns:p14="http://schemas.microsoft.com/office/powerpoint/2010/main" val="40694561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5" name="Foliennummernplatzhalter 4"/>
          <p:cNvSpPr>
            <a:spLocks noGrp="1"/>
          </p:cNvSpPr>
          <p:nvPr>
            <p:ph type="sldNum" sz="quarter" idx="11"/>
          </p:nvPr>
        </p:nvSpPr>
        <p:spPr/>
        <p:txBody>
          <a:bodyPr/>
          <a:lstStyle>
            <a:lvl1pPr>
              <a:defRPr/>
            </a:lvl1pPr>
          </a:lstStyle>
          <a:p>
            <a:pPr>
              <a:defRPr/>
            </a:pPr>
            <a:fld id="{B33E178C-F66C-47BB-B987-5105EEB3674F}" type="slidenum">
              <a:rPr lang="de-DE"/>
              <a:pPr>
                <a:defRPr/>
              </a:pPr>
              <a:t>‹Nr.›</a:t>
            </a:fld>
            <a:endParaRPr lang="de-DE"/>
          </a:p>
        </p:txBody>
      </p:sp>
    </p:spTree>
    <p:extLst>
      <p:ext uri="{BB962C8B-B14F-4D97-AF65-F5344CB8AC3E}">
        <p14:creationId xmlns:p14="http://schemas.microsoft.com/office/powerpoint/2010/main" val="7654595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44656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44656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5" name="Foliennummernplatzhalter 4"/>
          <p:cNvSpPr>
            <a:spLocks noGrp="1"/>
          </p:cNvSpPr>
          <p:nvPr>
            <p:ph type="sldNum" sz="quarter" idx="11"/>
          </p:nvPr>
        </p:nvSpPr>
        <p:spPr/>
        <p:txBody>
          <a:bodyPr/>
          <a:lstStyle>
            <a:lvl1pPr>
              <a:defRPr/>
            </a:lvl1pPr>
          </a:lstStyle>
          <a:p>
            <a:pPr>
              <a:defRPr/>
            </a:pPr>
            <a:fld id="{1A0DCA6F-B2A9-4BA6-A0E0-C1786C3504B1}" type="slidenum">
              <a:rPr lang="de-DE"/>
              <a:pPr>
                <a:defRPr/>
              </a:pPr>
              <a:t>‹Nr.›</a:t>
            </a:fld>
            <a:endParaRPr lang="de-DE"/>
          </a:p>
        </p:txBody>
      </p:sp>
    </p:spTree>
    <p:extLst>
      <p:ext uri="{BB962C8B-B14F-4D97-AF65-F5344CB8AC3E}">
        <p14:creationId xmlns:p14="http://schemas.microsoft.com/office/powerpoint/2010/main" val="25911417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bl" preserve="1">
  <p:cSld name="Titel und Tabelle">
    <p:spTree>
      <p:nvGrpSpPr>
        <p:cNvPr id="1" name=""/>
        <p:cNvGrpSpPr/>
        <p:nvPr/>
      </p:nvGrpSpPr>
      <p:grpSpPr>
        <a:xfrm>
          <a:off x="0" y="0"/>
          <a:ext cx="0" cy="0"/>
          <a:chOff x="0" y="0"/>
          <a:chExt cx="0" cy="0"/>
        </a:xfrm>
      </p:grpSpPr>
      <p:sp>
        <p:nvSpPr>
          <p:cNvPr id="4" name="AutoShape 12" descr="Logo_NRW_MS_RZ"/>
          <p:cNvSpPr>
            <a:spLocks noChangeAspect="1" noChangeArrowheads="1"/>
          </p:cNvSpPr>
          <p:nvPr/>
        </p:nvSpPr>
        <p:spPr bwMode="auto">
          <a:xfrm>
            <a:off x="1509713" y="2805113"/>
            <a:ext cx="6124575"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de-DE">
              <a:solidFill>
                <a:srgbClr val="000000"/>
              </a:solidFill>
            </a:endParaRPr>
          </a:p>
        </p:txBody>
      </p:sp>
      <p:sp>
        <p:nvSpPr>
          <p:cNvPr id="2" name="Titel 1"/>
          <p:cNvSpPr>
            <a:spLocks noGrp="1"/>
          </p:cNvSpPr>
          <p:nvPr>
            <p:ph type="title"/>
          </p:nvPr>
        </p:nvSpPr>
        <p:spPr>
          <a:xfrm>
            <a:off x="539750" y="1268413"/>
            <a:ext cx="8064500" cy="1439862"/>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539750" y="3573463"/>
            <a:ext cx="8064500" cy="2160587"/>
          </a:xfrm>
        </p:spPr>
        <p:txBody>
          <a:bodyPr/>
          <a:lstStyle/>
          <a:p>
            <a:pPr lvl="0"/>
            <a:endParaRPr lang="de-DE" noProof="0"/>
          </a:p>
        </p:txBody>
      </p:sp>
      <p:sp>
        <p:nvSpPr>
          <p:cNvPr id="5" name="Fußzeilenplatzhalter 3"/>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6" name="Foliennummernplatzhalter 4"/>
          <p:cNvSpPr>
            <a:spLocks noGrp="1"/>
          </p:cNvSpPr>
          <p:nvPr>
            <p:ph type="sldNum" sz="quarter" idx="11"/>
          </p:nvPr>
        </p:nvSpPr>
        <p:spPr/>
        <p:txBody>
          <a:bodyPr/>
          <a:lstStyle>
            <a:lvl1pPr>
              <a:defRPr/>
            </a:lvl1pPr>
          </a:lstStyle>
          <a:p>
            <a:pPr>
              <a:defRPr/>
            </a:pPr>
            <a:fld id="{8E83E228-7CE8-4F92-96E1-D9E030D7491B}" type="slidenum">
              <a:rPr lang="de-DE"/>
              <a:pPr>
                <a:defRPr/>
              </a:pPr>
              <a:t>‹Nr.›</a:t>
            </a:fld>
            <a:endParaRPr lang="de-DE"/>
          </a:p>
        </p:txBody>
      </p:sp>
    </p:spTree>
    <p:extLst>
      <p:ext uri="{BB962C8B-B14F-4D97-AF65-F5344CB8AC3E}">
        <p14:creationId xmlns:p14="http://schemas.microsoft.com/office/powerpoint/2010/main" val="4023990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Fußzeilenplatzhalter 3"/>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5" name="Foliennummernplatzhalter 4"/>
          <p:cNvSpPr>
            <a:spLocks noGrp="1"/>
          </p:cNvSpPr>
          <p:nvPr>
            <p:ph type="sldNum" sz="quarter" idx="11"/>
          </p:nvPr>
        </p:nvSpPr>
        <p:spPr/>
        <p:txBody>
          <a:bodyPr/>
          <a:lstStyle>
            <a:lvl1pPr>
              <a:defRPr/>
            </a:lvl1pPr>
          </a:lstStyle>
          <a:p>
            <a:pPr>
              <a:defRPr/>
            </a:pPr>
            <a:fld id="{002AF037-07CC-4518-B892-737F10DA19FD}" type="slidenum">
              <a:rPr lang="de-DE"/>
              <a:pPr>
                <a:defRPr/>
              </a:pPr>
              <a:t>‹Nr.›</a:t>
            </a:fld>
            <a:endParaRPr lang="de-DE"/>
          </a:p>
        </p:txBody>
      </p:sp>
    </p:spTree>
    <p:extLst>
      <p:ext uri="{BB962C8B-B14F-4D97-AF65-F5344CB8AC3E}">
        <p14:creationId xmlns:p14="http://schemas.microsoft.com/office/powerpoint/2010/main" val="1942390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5" name="AutoShape 12" descr="Logo_NRW_MS_RZ"/>
          <p:cNvSpPr>
            <a:spLocks noChangeAspect="1" noChangeArrowheads="1"/>
          </p:cNvSpPr>
          <p:nvPr/>
        </p:nvSpPr>
        <p:spPr bwMode="auto">
          <a:xfrm>
            <a:off x="1509713" y="2805113"/>
            <a:ext cx="6124575"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de-DE"/>
          </a:p>
        </p:txBody>
      </p:sp>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160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160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4"/>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7" name="Foliennummernplatzhalter 5"/>
          <p:cNvSpPr>
            <a:spLocks noGrp="1"/>
          </p:cNvSpPr>
          <p:nvPr>
            <p:ph type="sldNum" sz="quarter" idx="11"/>
          </p:nvPr>
        </p:nvSpPr>
        <p:spPr/>
        <p:txBody>
          <a:bodyPr/>
          <a:lstStyle>
            <a:lvl1pPr>
              <a:defRPr/>
            </a:lvl1pPr>
          </a:lstStyle>
          <a:p>
            <a:pPr>
              <a:defRPr/>
            </a:pPr>
            <a:fld id="{11D998EF-9731-40A0-AB56-70EA4EB63342}" type="slidenum">
              <a:rPr lang="de-DE"/>
              <a:pPr>
                <a:defRPr/>
              </a:pPr>
              <a:t>‹Nr.›</a:t>
            </a:fld>
            <a:endParaRPr lang="de-DE"/>
          </a:p>
        </p:txBody>
      </p:sp>
    </p:spTree>
    <p:extLst>
      <p:ext uri="{BB962C8B-B14F-4D97-AF65-F5344CB8AC3E}">
        <p14:creationId xmlns:p14="http://schemas.microsoft.com/office/powerpoint/2010/main" val="239492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8" name="Foliennummernplatzhalter 7"/>
          <p:cNvSpPr>
            <a:spLocks noGrp="1"/>
          </p:cNvSpPr>
          <p:nvPr>
            <p:ph type="sldNum" sz="quarter" idx="11"/>
          </p:nvPr>
        </p:nvSpPr>
        <p:spPr/>
        <p:txBody>
          <a:bodyPr/>
          <a:lstStyle>
            <a:lvl1pPr>
              <a:defRPr/>
            </a:lvl1pPr>
          </a:lstStyle>
          <a:p>
            <a:pPr>
              <a:defRPr/>
            </a:pPr>
            <a:fld id="{D8661CFE-6985-4731-8032-54828B5C2390}" type="slidenum">
              <a:rPr lang="de-DE"/>
              <a:pPr>
                <a:defRPr/>
              </a:pPr>
              <a:t>‹Nr.›</a:t>
            </a:fld>
            <a:endParaRPr lang="de-DE"/>
          </a:p>
        </p:txBody>
      </p:sp>
    </p:spTree>
    <p:extLst>
      <p:ext uri="{BB962C8B-B14F-4D97-AF65-F5344CB8AC3E}">
        <p14:creationId xmlns:p14="http://schemas.microsoft.com/office/powerpoint/2010/main" val="1754099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4" name="Foliennummernplatzhalter 3"/>
          <p:cNvSpPr>
            <a:spLocks noGrp="1"/>
          </p:cNvSpPr>
          <p:nvPr>
            <p:ph type="sldNum" sz="quarter" idx="11"/>
          </p:nvPr>
        </p:nvSpPr>
        <p:spPr/>
        <p:txBody>
          <a:bodyPr/>
          <a:lstStyle>
            <a:lvl1pPr>
              <a:defRPr/>
            </a:lvl1pPr>
          </a:lstStyle>
          <a:p>
            <a:pPr>
              <a:defRPr/>
            </a:pPr>
            <a:fld id="{5010E060-F110-4BA8-A83C-C19C86F32A19}" type="slidenum">
              <a:rPr lang="de-DE"/>
              <a:pPr>
                <a:defRPr/>
              </a:pPr>
              <a:t>‹Nr.›</a:t>
            </a:fld>
            <a:endParaRPr lang="de-DE"/>
          </a:p>
        </p:txBody>
      </p:sp>
    </p:spTree>
    <p:extLst>
      <p:ext uri="{BB962C8B-B14F-4D97-AF65-F5344CB8AC3E}">
        <p14:creationId xmlns:p14="http://schemas.microsoft.com/office/powerpoint/2010/main" val="3984500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3" name="Foliennummernplatzhalter 2"/>
          <p:cNvSpPr>
            <a:spLocks noGrp="1"/>
          </p:cNvSpPr>
          <p:nvPr>
            <p:ph type="sldNum" sz="quarter" idx="11"/>
          </p:nvPr>
        </p:nvSpPr>
        <p:spPr/>
        <p:txBody>
          <a:bodyPr/>
          <a:lstStyle>
            <a:lvl1pPr>
              <a:defRPr/>
            </a:lvl1pPr>
          </a:lstStyle>
          <a:p>
            <a:pPr>
              <a:defRPr/>
            </a:pPr>
            <a:fld id="{6F5FCE88-CEEC-4851-880A-DED38E145B47}" type="slidenum">
              <a:rPr lang="de-DE"/>
              <a:pPr>
                <a:defRPr/>
              </a:pPr>
              <a:t>‹Nr.›</a:t>
            </a:fld>
            <a:endParaRPr lang="de-DE"/>
          </a:p>
        </p:txBody>
      </p:sp>
    </p:spTree>
    <p:extLst>
      <p:ext uri="{BB962C8B-B14F-4D97-AF65-F5344CB8AC3E}">
        <p14:creationId xmlns:p14="http://schemas.microsoft.com/office/powerpoint/2010/main" val="2899908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6" name="Foliennummernplatzhalter 5"/>
          <p:cNvSpPr>
            <a:spLocks noGrp="1"/>
          </p:cNvSpPr>
          <p:nvPr>
            <p:ph type="sldNum" sz="quarter" idx="11"/>
          </p:nvPr>
        </p:nvSpPr>
        <p:spPr/>
        <p:txBody>
          <a:bodyPr/>
          <a:lstStyle>
            <a:lvl1pPr>
              <a:defRPr/>
            </a:lvl1pPr>
          </a:lstStyle>
          <a:p>
            <a:pPr>
              <a:defRPr/>
            </a:pPr>
            <a:fld id="{E597682F-0141-4421-AFAB-684DA6BDD6C4}" type="slidenum">
              <a:rPr lang="de-DE"/>
              <a:pPr>
                <a:defRPr/>
              </a:pPr>
              <a:t>‹Nr.›</a:t>
            </a:fld>
            <a:endParaRPr lang="de-DE"/>
          </a:p>
        </p:txBody>
      </p:sp>
    </p:spTree>
    <p:extLst>
      <p:ext uri="{BB962C8B-B14F-4D97-AF65-F5344CB8AC3E}">
        <p14:creationId xmlns:p14="http://schemas.microsoft.com/office/powerpoint/2010/main" val="23423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lvl1pPr>
              <a:defRPr/>
            </a:lvl1pPr>
          </a:lstStyle>
          <a:p>
            <a:pPr>
              <a:defRPr/>
            </a:pPr>
            <a:r>
              <a:rPr lang="de-DE"/>
              <a:t>Auftaktveranstaltung VK-PK       Soest</a:t>
            </a:r>
            <a:r>
              <a:rPr lang="de-DE" b="0"/>
              <a:t>, </a:t>
            </a:r>
            <a:r>
              <a:rPr lang="de-DE"/>
              <a:t>27.11.2008</a:t>
            </a:r>
          </a:p>
        </p:txBody>
      </p:sp>
      <p:sp>
        <p:nvSpPr>
          <p:cNvPr id="6" name="Foliennummernplatzhalter 5"/>
          <p:cNvSpPr>
            <a:spLocks noGrp="1"/>
          </p:cNvSpPr>
          <p:nvPr>
            <p:ph type="sldNum" sz="quarter" idx="11"/>
          </p:nvPr>
        </p:nvSpPr>
        <p:spPr/>
        <p:txBody>
          <a:bodyPr/>
          <a:lstStyle>
            <a:lvl1pPr>
              <a:defRPr/>
            </a:lvl1pPr>
          </a:lstStyle>
          <a:p>
            <a:pPr>
              <a:defRPr/>
            </a:pPr>
            <a:fld id="{9219F155-A1B0-41F7-8616-E5C61703CAEF}" type="slidenum">
              <a:rPr lang="de-DE"/>
              <a:pPr>
                <a:defRPr/>
              </a:pPr>
              <a:t>‹Nr.›</a:t>
            </a:fld>
            <a:endParaRPr lang="de-DE"/>
          </a:p>
        </p:txBody>
      </p:sp>
    </p:spTree>
    <p:extLst>
      <p:ext uri="{BB962C8B-B14F-4D97-AF65-F5344CB8AC3E}">
        <p14:creationId xmlns:p14="http://schemas.microsoft.com/office/powerpoint/2010/main" val="732112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750" y="1268413"/>
            <a:ext cx="8064500"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539750" y="3573463"/>
            <a:ext cx="8064500"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p:txBody>
      </p:sp>
      <p:sp>
        <p:nvSpPr>
          <p:cNvPr id="1031" name="Rectangle 7"/>
          <p:cNvSpPr>
            <a:spLocks noGrp="1" noChangeArrowheads="1"/>
          </p:cNvSpPr>
          <p:nvPr>
            <p:ph type="ftr" sz="quarter" idx="3"/>
          </p:nvPr>
        </p:nvSpPr>
        <p:spPr bwMode="auto">
          <a:xfrm>
            <a:off x="900113" y="6453188"/>
            <a:ext cx="3657600" cy="3413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800" b="1">
                <a:cs typeface="+mn-cs"/>
              </a:defRPr>
            </a:lvl1pPr>
          </a:lstStyle>
          <a:p>
            <a:pPr>
              <a:defRPr/>
            </a:pPr>
            <a:r>
              <a:rPr lang="de-DE"/>
              <a:t>Auftaktveranstaltung VK-PK       Soest, 27.11.2008</a:t>
            </a:r>
          </a:p>
        </p:txBody>
      </p:sp>
      <p:sp>
        <p:nvSpPr>
          <p:cNvPr id="1032" name="Rectangle 8"/>
          <p:cNvSpPr>
            <a:spLocks noGrp="1" noChangeArrowheads="1"/>
          </p:cNvSpPr>
          <p:nvPr>
            <p:ph type="sldNum" sz="quarter" idx="4"/>
          </p:nvPr>
        </p:nvSpPr>
        <p:spPr bwMode="auto">
          <a:xfrm>
            <a:off x="539750" y="6453188"/>
            <a:ext cx="288925" cy="3413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800">
                <a:cs typeface="+mn-cs"/>
              </a:defRPr>
            </a:lvl1pPr>
          </a:lstStyle>
          <a:p>
            <a:pPr>
              <a:defRPr/>
            </a:pPr>
            <a:fld id="{32D3D221-0D20-4CCE-BE56-A947D0CFA162}" type="slidenum">
              <a:rPr lang="de-DE"/>
              <a:pPr>
                <a:defRPr/>
              </a:pPr>
              <a:t>‹Nr.›</a:t>
            </a:fld>
            <a:endParaRPr lang="de-DE"/>
          </a:p>
        </p:txBody>
      </p:sp>
      <p:pic>
        <p:nvPicPr>
          <p:cNvPr id="1030" name="Picture 10" descr="NRW_MSW_RGB"/>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789613" y="404813"/>
            <a:ext cx="2814637"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utoShape 12" descr="Logo_NRW_MS_RZ"/>
          <p:cNvSpPr>
            <a:spLocks noChangeAspect="1" noChangeArrowheads="1"/>
          </p:cNvSpPr>
          <p:nvPr/>
        </p:nvSpPr>
        <p:spPr bwMode="auto">
          <a:xfrm>
            <a:off x="1509713" y="2805113"/>
            <a:ext cx="6124575"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de-DE"/>
          </a:p>
        </p:txBody>
      </p:sp>
      <p:pic>
        <p:nvPicPr>
          <p:cNvPr id="3" name="Picture 13" descr="Logo_NRW_MS_RZ"/>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0825" y="404813"/>
            <a:ext cx="20891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 id="2147483968" r:id="rId11"/>
    <p:sldLayoutId id="2147483969" r:id="rId12"/>
    <p:sldLayoutId id="2147483970" r:id="rId13"/>
  </p:sldLayoutIdLst>
  <p:hf hdr="0" ftr="0" dt="0"/>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BoldMT" charset="0"/>
        </a:defRPr>
      </a:lvl2pPr>
      <a:lvl3pPr algn="l" rtl="0" eaLnBrk="0" fontAlgn="base" hangingPunct="0">
        <a:spcBef>
          <a:spcPct val="0"/>
        </a:spcBef>
        <a:spcAft>
          <a:spcPct val="0"/>
        </a:spcAft>
        <a:defRPr sz="2000" b="1">
          <a:solidFill>
            <a:schemeClr val="tx1"/>
          </a:solidFill>
          <a:latin typeface="Arial-BoldMT" charset="0"/>
        </a:defRPr>
      </a:lvl3pPr>
      <a:lvl4pPr algn="l" rtl="0" eaLnBrk="0" fontAlgn="base" hangingPunct="0">
        <a:spcBef>
          <a:spcPct val="0"/>
        </a:spcBef>
        <a:spcAft>
          <a:spcPct val="0"/>
        </a:spcAft>
        <a:defRPr sz="2000" b="1">
          <a:solidFill>
            <a:schemeClr val="tx1"/>
          </a:solidFill>
          <a:latin typeface="Arial-BoldMT" charset="0"/>
        </a:defRPr>
      </a:lvl4pPr>
      <a:lvl5pPr algn="l" rtl="0" eaLnBrk="0" fontAlgn="base" hangingPunct="0">
        <a:spcBef>
          <a:spcPct val="0"/>
        </a:spcBef>
        <a:spcAft>
          <a:spcPct val="0"/>
        </a:spcAft>
        <a:defRPr sz="2000" b="1">
          <a:solidFill>
            <a:schemeClr val="tx1"/>
          </a:solidFill>
          <a:latin typeface="Arial-BoldMT" charset="0"/>
        </a:defRPr>
      </a:lvl5pPr>
      <a:lvl6pPr marL="457200" algn="l" rtl="0" fontAlgn="base">
        <a:spcBef>
          <a:spcPct val="0"/>
        </a:spcBef>
        <a:spcAft>
          <a:spcPct val="0"/>
        </a:spcAft>
        <a:defRPr sz="2000" b="1">
          <a:solidFill>
            <a:schemeClr val="tx1"/>
          </a:solidFill>
          <a:latin typeface="Arial-BoldMT" charset="0"/>
        </a:defRPr>
      </a:lvl6pPr>
      <a:lvl7pPr marL="914400" algn="l" rtl="0" fontAlgn="base">
        <a:spcBef>
          <a:spcPct val="0"/>
        </a:spcBef>
        <a:spcAft>
          <a:spcPct val="0"/>
        </a:spcAft>
        <a:defRPr sz="2000" b="1">
          <a:solidFill>
            <a:schemeClr val="tx1"/>
          </a:solidFill>
          <a:latin typeface="Arial-BoldMT" charset="0"/>
        </a:defRPr>
      </a:lvl7pPr>
      <a:lvl8pPr marL="1371600" algn="l" rtl="0" fontAlgn="base">
        <a:spcBef>
          <a:spcPct val="0"/>
        </a:spcBef>
        <a:spcAft>
          <a:spcPct val="0"/>
        </a:spcAft>
        <a:defRPr sz="2000" b="1">
          <a:solidFill>
            <a:schemeClr val="tx1"/>
          </a:solidFill>
          <a:latin typeface="Arial-BoldMT" charset="0"/>
        </a:defRPr>
      </a:lvl8pPr>
      <a:lvl9pPr marL="1828800" algn="l" rtl="0" fontAlgn="base">
        <a:spcBef>
          <a:spcPct val="0"/>
        </a:spcBef>
        <a:spcAft>
          <a:spcPct val="0"/>
        </a:spcAft>
        <a:defRPr sz="2000" b="1">
          <a:solidFill>
            <a:schemeClr val="tx1"/>
          </a:solidFill>
          <a:latin typeface="Arial-BoldMT" charset="0"/>
        </a:defRPr>
      </a:lvl9pPr>
    </p:titleStyle>
    <p:bodyStyle>
      <a:lvl1pPr marL="342900" indent="-342900" algn="l" rtl="0" eaLnBrk="0" fontAlgn="base" hangingPunct="0">
        <a:spcBef>
          <a:spcPct val="20000"/>
        </a:spcBef>
        <a:spcAft>
          <a:spcPct val="0"/>
        </a:spcAft>
        <a:buChar char="•"/>
        <a:defRPr sz="21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100">
          <a:solidFill>
            <a:schemeClr val="tx1"/>
          </a:solidFill>
          <a:latin typeface="+mn-lt"/>
        </a:defRPr>
      </a:lvl2pPr>
      <a:lvl3pPr marL="1143000" indent="-228600" algn="l" rtl="0" eaLnBrk="0" fontAlgn="base" hangingPunct="0">
        <a:spcBef>
          <a:spcPct val="20000"/>
        </a:spcBef>
        <a:spcAft>
          <a:spcPct val="0"/>
        </a:spcAft>
        <a:buChar char="•"/>
        <a:defRPr sz="21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39750" y="1268413"/>
            <a:ext cx="8064500"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smtClean="0"/>
              <a:t>Titelmasterformat durch Klicken bearbeiten</a:t>
            </a:r>
          </a:p>
        </p:txBody>
      </p:sp>
      <p:sp>
        <p:nvSpPr>
          <p:cNvPr id="2051" name="Rectangle 3"/>
          <p:cNvSpPr>
            <a:spLocks noGrp="1" noChangeArrowheads="1"/>
          </p:cNvSpPr>
          <p:nvPr>
            <p:ph type="body" idx="1"/>
          </p:nvPr>
        </p:nvSpPr>
        <p:spPr bwMode="auto">
          <a:xfrm>
            <a:off x="539750" y="3573463"/>
            <a:ext cx="8064500"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p:txBody>
      </p:sp>
      <p:sp>
        <p:nvSpPr>
          <p:cNvPr id="1031" name="Rectangle 7"/>
          <p:cNvSpPr>
            <a:spLocks noGrp="1" noChangeArrowheads="1"/>
          </p:cNvSpPr>
          <p:nvPr>
            <p:ph type="ftr" sz="quarter" idx="3"/>
          </p:nvPr>
        </p:nvSpPr>
        <p:spPr bwMode="auto">
          <a:xfrm>
            <a:off x="900113" y="6453188"/>
            <a:ext cx="3657600" cy="3413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800" b="1">
                <a:solidFill>
                  <a:srgbClr val="000000"/>
                </a:solidFill>
                <a:cs typeface="+mn-cs"/>
              </a:defRPr>
            </a:lvl1pPr>
          </a:lstStyle>
          <a:p>
            <a:pPr>
              <a:defRPr/>
            </a:pPr>
            <a:r>
              <a:rPr lang="de-DE"/>
              <a:t>Auftaktveranstaltung VK-PK       Soest, 27.11.2008</a:t>
            </a:r>
          </a:p>
        </p:txBody>
      </p:sp>
      <p:sp>
        <p:nvSpPr>
          <p:cNvPr id="1032" name="Rectangle 8"/>
          <p:cNvSpPr>
            <a:spLocks noGrp="1" noChangeArrowheads="1"/>
          </p:cNvSpPr>
          <p:nvPr>
            <p:ph type="sldNum" sz="quarter" idx="4"/>
          </p:nvPr>
        </p:nvSpPr>
        <p:spPr bwMode="auto">
          <a:xfrm>
            <a:off x="539750" y="6453188"/>
            <a:ext cx="288925" cy="3413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800">
                <a:solidFill>
                  <a:srgbClr val="000000"/>
                </a:solidFill>
                <a:cs typeface="+mn-cs"/>
              </a:defRPr>
            </a:lvl1pPr>
          </a:lstStyle>
          <a:p>
            <a:pPr>
              <a:defRPr/>
            </a:pPr>
            <a:fld id="{4A1C6E1E-46B5-452D-84DB-72BDD1BAADDD}" type="slidenum">
              <a:rPr lang="de-DE"/>
              <a:pPr>
                <a:defRPr/>
              </a:pPr>
              <a:t>‹Nr.›</a:t>
            </a:fld>
            <a:endParaRPr lang="de-DE"/>
          </a:p>
        </p:txBody>
      </p:sp>
      <p:pic>
        <p:nvPicPr>
          <p:cNvPr id="2054" name="Picture 10" descr="NRW_MSW_RGB"/>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789613" y="404813"/>
            <a:ext cx="2814637"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AutoShape 12" descr="Logo_NRW_MS_RZ"/>
          <p:cNvSpPr>
            <a:spLocks noChangeAspect="1" noChangeArrowheads="1"/>
          </p:cNvSpPr>
          <p:nvPr/>
        </p:nvSpPr>
        <p:spPr bwMode="auto">
          <a:xfrm>
            <a:off x="1509713" y="2805113"/>
            <a:ext cx="6124575"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de-DE">
              <a:solidFill>
                <a:srgbClr val="000000"/>
              </a:solidFill>
            </a:endParaRPr>
          </a:p>
        </p:txBody>
      </p:sp>
      <p:pic>
        <p:nvPicPr>
          <p:cNvPr id="2056" name="Picture 13" descr="Logo_NRW_MS_RZ"/>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50825" y="404813"/>
            <a:ext cx="20891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 id="2147483982" r:id="rId12"/>
  </p:sldLayoutIdLst>
  <p:hf hdr="0" ftr="0" dt="0"/>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BoldMT" charset="0"/>
        </a:defRPr>
      </a:lvl2pPr>
      <a:lvl3pPr algn="l" rtl="0" eaLnBrk="0" fontAlgn="base" hangingPunct="0">
        <a:spcBef>
          <a:spcPct val="0"/>
        </a:spcBef>
        <a:spcAft>
          <a:spcPct val="0"/>
        </a:spcAft>
        <a:defRPr sz="2000" b="1">
          <a:solidFill>
            <a:schemeClr val="tx1"/>
          </a:solidFill>
          <a:latin typeface="Arial-BoldMT" charset="0"/>
        </a:defRPr>
      </a:lvl3pPr>
      <a:lvl4pPr algn="l" rtl="0" eaLnBrk="0" fontAlgn="base" hangingPunct="0">
        <a:spcBef>
          <a:spcPct val="0"/>
        </a:spcBef>
        <a:spcAft>
          <a:spcPct val="0"/>
        </a:spcAft>
        <a:defRPr sz="2000" b="1">
          <a:solidFill>
            <a:schemeClr val="tx1"/>
          </a:solidFill>
          <a:latin typeface="Arial-BoldMT" charset="0"/>
        </a:defRPr>
      </a:lvl4pPr>
      <a:lvl5pPr algn="l" rtl="0" eaLnBrk="0" fontAlgn="base" hangingPunct="0">
        <a:spcBef>
          <a:spcPct val="0"/>
        </a:spcBef>
        <a:spcAft>
          <a:spcPct val="0"/>
        </a:spcAft>
        <a:defRPr sz="2000" b="1">
          <a:solidFill>
            <a:schemeClr val="tx1"/>
          </a:solidFill>
          <a:latin typeface="Arial-BoldMT" charset="0"/>
        </a:defRPr>
      </a:lvl5pPr>
      <a:lvl6pPr marL="457200" algn="l" rtl="0" fontAlgn="base">
        <a:spcBef>
          <a:spcPct val="0"/>
        </a:spcBef>
        <a:spcAft>
          <a:spcPct val="0"/>
        </a:spcAft>
        <a:defRPr sz="2000" b="1">
          <a:solidFill>
            <a:schemeClr val="tx1"/>
          </a:solidFill>
          <a:latin typeface="Arial-BoldMT" charset="0"/>
        </a:defRPr>
      </a:lvl6pPr>
      <a:lvl7pPr marL="914400" algn="l" rtl="0" fontAlgn="base">
        <a:spcBef>
          <a:spcPct val="0"/>
        </a:spcBef>
        <a:spcAft>
          <a:spcPct val="0"/>
        </a:spcAft>
        <a:defRPr sz="2000" b="1">
          <a:solidFill>
            <a:schemeClr val="tx1"/>
          </a:solidFill>
          <a:latin typeface="Arial-BoldMT" charset="0"/>
        </a:defRPr>
      </a:lvl7pPr>
      <a:lvl8pPr marL="1371600" algn="l" rtl="0" fontAlgn="base">
        <a:spcBef>
          <a:spcPct val="0"/>
        </a:spcBef>
        <a:spcAft>
          <a:spcPct val="0"/>
        </a:spcAft>
        <a:defRPr sz="2000" b="1">
          <a:solidFill>
            <a:schemeClr val="tx1"/>
          </a:solidFill>
          <a:latin typeface="Arial-BoldMT" charset="0"/>
        </a:defRPr>
      </a:lvl8pPr>
      <a:lvl9pPr marL="1828800" algn="l" rtl="0" fontAlgn="base">
        <a:spcBef>
          <a:spcPct val="0"/>
        </a:spcBef>
        <a:spcAft>
          <a:spcPct val="0"/>
        </a:spcAft>
        <a:defRPr sz="2000" b="1">
          <a:solidFill>
            <a:schemeClr val="tx1"/>
          </a:solidFill>
          <a:latin typeface="Arial-BoldMT" charset="0"/>
        </a:defRPr>
      </a:lvl9pPr>
    </p:titleStyle>
    <p:bodyStyle>
      <a:lvl1pPr marL="342900" indent="-342900" algn="l" rtl="0" eaLnBrk="0" fontAlgn="base" hangingPunct="0">
        <a:spcBef>
          <a:spcPct val="20000"/>
        </a:spcBef>
        <a:spcAft>
          <a:spcPct val="0"/>
        </a:spcAft>
        <a:buChar char="•"/>
        <a:defRPr sz="21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100">
          <a:solidFill>
            <a:schemeClr val="tx1"/>
          </a:solidFill>
          <a:latin typeface="+mn-lt"/>
        </a:defRPr>
      </a:lvl2pPr>
      <a:lvl3pPr marL="1143000" indent="-228600" algn="l" rtl="0" eaLnBrk="0" fontAlgn="base" hangingPunct="0">
        <a:spcBef>
          <a:spcPct val="20000"/>
        </a:spcBef>
        <a:spcAft>
          <a:spcPct val="0"/>
        </a:spcAft>
        <a:buChar char="•"/>
        <a:defRPr sz="21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liennummernplatzhalter 4"/>
          <p:cNvSpPr>
            <a:spLocks noGrp="1"/>
          </p:cNvSpPr>
          <p:nvPr>
            <p:ph type="sldNum" sz="quarter" idx="11"/>
          </p:nvPr>
        </p:nvSpPr>
        <p:spPr/>
        <p:txBody>
          <a:bodyPr/>
          <a:lstStyle/>
          <a:p>
            <a:pPr>
              <a:defRPr/>
            </a:pPr>
            <a:fld id="{AB06471D-5860-42AF-9714-CB1D3C7A023A}" type="slidenum">
              <a:rPr lang="de-DE" smtClean="0"/>
              <a:pPr>
                <a:defRPr/>
              </a:pPr>
              <a:t>1</a:t>
            </a:fld>
            <a:endParaRPr lang="de-DE" smtClean="0"/>
          </a:p>
        </p:txBody>
      </p:sp>
      <p:sp>
        <p:nvSpPr>
          <p:cNvPr id="28675" name="Rectangle 2"/>
          <p:cNvSpPr>
            <a:spLocks noChangeArrowheads="1"/>
          </p:cNvSpPr>
          <p:nvPr/>
        </p:nvSpPr>
        <p:spPr bwMode="auto">
          <a:xfrm>
            <a:off x="539750" y="3573463"/>
            <a:ext cx="8064500"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de-DE" sz="2400" b="1">
                <a:latin typeface="Arial-BoldMT"/>
              </a:rPr>
              <a:t>             Versetzung in die Qualifikationsphase</a:t>
            </a:r>
          </a:p>
          <a:p>
            <a:r>
              <a:rPr lang="de-DE" sz="2400" b="1">
                <a:latin typeface="Arial-BoldMT"/>
              </a:rPr>
              <a:t>		    Leistungskurswahlen</a:t>
            </a:r>
            <a:r>
              <a:rPr lang="de-DE"/>
              <a:t> </a:t>
            </a:r>
          </a:p>
          <a:p>
            <a:r>
              <a:rPr lang="de-DE" sz="2400" b="1">
                <a:latin typeface="Arial-BoldMT"/>
              </a:rPr>
              <a:t>		     Gesamtqualifikation</a:t>
            </a:r>
          </a:p>
          <a:p>
            <a:r>
              <a:rPr lang="de-DE" sz="2400" b="1">
                <a:latin typeface="Arial-BoldMT"/>
              </a:rPr>
              <a:t>		     Pflichtbedingungen</a:t>
            </a:r>
          </a:p>
          <a:p>
            <a:r>
              <a:rPr lang="de-DE" sz="2400" b="1">
                <a:latin typeface="Arial-BoldMT"/>
              </a:rPr>
              <a:t>		      Grundkurswahlen</a:t>
            </a:r>
            <a:br>
              <a:rPr lang="de-DE" sz="2400" b="1">
                <a:latin typeface="Arial-BoldMT"/>
              </a:rPr>
            </a:br>
            <a:endParaRPr lang="de-DE" sz="2400" b="1">
              <a:latin typeface="Arial-BoldMT"/>
            </a:endParaRPr>
          </a:p>
        </p:txBody>
      </p:sp>
      <p:pic>
        <p:nvPicPr>
          <p:cNvPr id="28676" name="Picture 3" descr="NRW_Guillochen_PowerPoint-Tit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05038"/>
            <a:ext cx="914400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539750" y="712788"/>
            <a:ext cx="8064500" cy="561975"/>
          </a:xfrm>
        </p:spPr>
        <p:txBody>
          <a:bodyPr/>
          <a:lstStyle/>
          <a:p>
            <a:r>
              <a:rPr lang="de-DE" smtClean="0"/>
              <a:t>              </a:t>
            </a:r>
            <a:r>
              <a:rPr lang="de-DE" sz="3200" smtClean="0"/>
              <a:t>Leistungskursangebot am BGH</a:t>
            </a:r>
          </a:p>
        </p:txBody>
      </p:sp>
      <p:sp>
        <p:nvSpPr>
          <p:cNvPr id="37891" name="Rectangle 3"/>
          <p:cNvSpPr>
            <a:spLocks noGrp="1" noChangeArrowheads="1"/>
          </p:cNvSpPr>
          <p:nvPr>
            <p:ph type="body" idx="4294967295"/>
          </p:nvPr>
        </p:nvSpPr>
        <p:spPr>
          <a:xfrm>
            <a:off x="501650" y="1517650"/>
            <a:ext cx="8064500" cy="4645025"/>
          </a:xfrm>
        </p:spPr>
        <p:txBody>
          <a:bodyPr/>
          <a:lstStyle/>
          <a:p>
            <a:pPr marL="1752600" lvl="3" indent="-381000">
              <a:lnSpc>
                <a:spcPct val="90000"/>
              </a:lnSpc>
              <a:buFontTx/>
              <a:buNone/>
            </a:pPr>
            <a:r>
              <a:rPr lang="de-DE" smtClean="0"/>
              <a:t>    </a:t>
            </a:r>
            <a:r>
              <a:rPr lang="de-DE" u="sng" smtClean="0"/>
              <a:t>1.Lk</a:t>
            </a:r>
            <a:r>
              <a:rPr lang="de-DE" smtClean="0"/>
              <a:t>				  </a:t>
            </a:r>
            <a:r>
              <a:rPr lang="de-DE" u="sng" smtClean="0"/>
              <a:t>2. Lk</a:t>
            </a:r>
          </a:p>
          <a:p>
            <a:pPr marL="857250" lvl="1" indent="-400050">
              <a:lnSpc>
                <a:spcPct val="90000"/>
              </a:lnSpc>
              <a:buFontTx/>
              <a:buNone/>
            </a:pPr>
            <a:r>
              <a:rPr lang="de-DE" smtClean="0"/>
              <a:t>			D				    D</a:t>
            </a:r>
          </a:p>
          <a:p>
            <a:pPr marL="857250" lvl="1" indent="-400050">
              <a:lnSpc>
                <a:spcPct val="90000"/>
              </a:lnSpc>
              <a:buFontTx/>
              <a:buNone/>
            </a:pPr>
            <a:r>
              <a:rPr lang="de-DE" smtClean="0"/>
              <a:t>			E				    E</a:t>
            </a:r>
          </a:p>
          <a:p>
            <a:pPr marL="857250" lvl="1" indent="-400050">
              <a:lnSpc>
                <a:spcPct val="90000"/>
              </a:lnSpc>
              <a:buFontTx/>
              <a:buNone/>
            </a:pPr>
            <a:r>
              <a:rPr lang="de-DE" smtClean="0"/>
              <a:t>			F6/8				    F6/8</a:t>
            </a:r>
          </a:p>
          <a:p>
            <a:pPr marL="857250" lvl="1" indent="-400050">
              <a:lnSpc>
                <a:spcPct val="90000"/>
              </a:lnSpc>
              <a:buFontTx/>
              <a:buNone/>
            </a:pPr>
            <a:r>
              <a:rPr lang="de-DE" smtClean="0"/>
              <a:t>							    Ku</a:t>
            </a:r>
          </a:p>
          <a:p>
            <a:pPr marL="857250" lvl="1" indent="-400050">
              <a:lnSpc>
                <a:spcPct val="90000"/>
              </a:lnSpc>
              <a:buFontTx/>
              <a:buNone/>
            </a:pPr>
            <a:r>
              <a:rPr lang="de-DE" smtClean="0"/>
              <a:t>							    Ge</a:t>
            </a:r>
          </a:p>
          <a:p>
            <a:pPr marL="857250" lvl="1" indent="-400050">
              <a:lnSpc>
                <a:spcPct val="90000"/>
              </a:lnSpc>
              <a:buFontTx/>
              <a:buNone/>
            </a:pPr>
            <a:r>
              <a:rPr lang="de-DE" smtClean="0"/>
              <a:t>							    Sw</a:t>
            </a:r>
          </a:p>
          <a:p>
            <a:pPr marL="857250" lvl="1" indent="-400050">
              <a:lnSpc>
                <a:spcPct val="90000"/>
              </a:lnSpc>
              <a:buFontTx/>
              <a:buNone/>
            </a:pPr>
            <a:r>
              <a:rPr lang="de-DE" smtClean="0"/>
              <a:t>							    Ek</a:t>
            </a:r>
          </a:p>
          <a:p>
            <a:pPr marL="857250" lvl="1" indent="-400050">
              <a:lnSpc>
                <a:spcPct val="90000"/>
              </a:lnSpc>
              <a:buFontTx/>
              <a:buNone/>
            </a:pPr>
            <a:r>
              <a:rPr lang="de-DE" smtClean="0"/>
              <a:t>							    Pa</a:t>
            </a:r>
          </a:p>
          <a:p>
            <a:pPr marL="857250" lvl="1" indent="-400050">
              <a:lnSpc>
                <a:spcPct val="90000"/>
              </a:lnSpc>
              <a:buFontTx/>
              <a:buNone/>
            </a:pPr>
            <a:r>
              <a:rPr lang="de-DE" smtClean="0"/>
              <a:t>							    Sp</a:t>
            </a:r>
          </a:p>
          <a:p>
            <a:pPr marL="857250" lvl="1" indent="-400050">
              <a:lnSpc>
                <a:spcPct val="90000"/>
              </a:lnSpc>
              <a:buFontTx/>
              <a:buNone/>
            </a:pPr>
            <a:r>
              <a:rPr lang="de-DE" smtClean="0"/>
              <a:t>			M				    M</a:t>
            </a:r>
          </a:p>
          <a:p>
            <a:pPr marL="857250" lvl="1" indent="-400050">
              <a:lnSpc>
                <a:spcPct val="90000"/>
              </a:lnSpc>
              <a:buFontTx/>
              <a:buNone/>
            </a:pPr>
            <a:r>
              <a:rPr lang="de-DE" smtClean="0"/>
              <a:t>			Ph				    Ph</a:t>
            </a:r>
          </a:p>
          <a:p>
            <a:pPr marL="857250" lvl="1" indent="-400050">
              <a:lnSpc>
                <a:spcPct val="90000"/>
              </a:lnSpc>
              <a:buFontTx/>
              <a:buNone/>
            </a:pPr>
            <a:r>
              <a:rPr lang="de-DE" smtClean="0"/>
              <a:t>			Bi				    Bi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nummernplatzhalter 4"/>
          <p:cNvSpPr>
            <a:spLocks noGrp="1"/>
          </p:cNvSpPr>
          <p:nvPr>
            <p:ph type="sldNum" sz="quarter" idx="11"/>
          </p:nvPr>
        </p:nvSpPr>
        <p:spPr/>
        <p:txBody>
          <a:bodyPr/>
          <a:lstStyle/>
          <a:p>
            <a:pPr>
              <a:defRPr/>
            </a:pPr>
            <a:fld id="{A1EA9222-30B3-4FAB-94C5-ED549A2FFE60}" type="slidenum">
              <a:rPr lang="de-DE" smtClean="0"/>
              <a:pPr>
                <a:defRPr/>
              </a:pPr>
              <a:t>11</a:t>
            </a:fld>
            <a:endParaRPr lang="de-DE" smtClean="0"/>
          </a:p>
        </p:txBody>
      </p:sp>
      <p:sp>
        <p:nvSpPr>
          <p:cNvPr id="38915" name="Rectangle 3"/>
          <p:cNvSpPr>
            <a:spLocks noGrp="1" noChangeArrowheads="1"/>
          </p:cNvSpPr>
          <p:nvPr>
            <p:ph type="title"/>
          </p:nvPr>
        </p:nvSpPr>
        <p:spPr/>
        <p:txBody>
          <a:bodyPr tIns="144000"/>
          <a:lstStyle/>
          <a:p>
            <a:pPr eaLnBrk="1" hangingPunct="1"/>
            <a:r>
              <a:rPr lang="de-DE" sz="3200" smtClean="0"/>
              <a:t/>
            </a:r>
            <a:br>
              <a:rPr lang="de-DE" sz="3200" smtClean="0"/>
            </a:br>
            <a:endParaRPr lang="de-DE" sz="3200" smtClean="0"/>
          </a:p>
        </p:txBody>
      </p:sp>
      <p:graphicFrame>
        <p:nvGraphicFramePr>
          <p:cNvPr id="197636" name="Group 4"/>
          <p:cNvGraphicFramePr>
            <a:graphicFrameLocks noGrp="1"/>
          </p:cNvGraphicFramePr>
          <p:nvPr>
            <p:ph idx="1"/>
          </p:nvPr>
        </p:nvGraphicFramePr>
        <p:xfrm>
          <a:off x="0" y="1066800"/>
          <a:ext cx="9144000" cy="5359410"/>
        </p:xfrm>
        <a:graphic>
          <a:graphicData uri="http://schemas.openxmlformats.org/drawingml/2006/table">
            <a:tbl>
              <a:tblPr/>
              <a:tblGrid>
                <a:gridCol w="736600"/>
                <a:gridCol w="606425"/>
                <a:gridCol w="660400"/>
                <a:gridCol w="592138"/>
                <a:gridCol w="593725"/>
                <a:gridCol w="592137"/>
                <a:gridCol w="592138"/>
                <a:gridCol w="590550"/>
                <a:gridCol w="593725"/>
                <a:gridCol w="182562"/>
                <a:gridCol w="407988"/>
                <a:gridCol w="593725"/>
                <a:gridCol w="400050"/>
                <a:gridCol w="371475"/>
                <a:gridCol w="1630362"/>
              </a:tblGrid>
              <a:tr h="738094">
                <a:tc gridSpan="1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900" b="1" i="0" u="none" strike="noStrike" cap="none" normalizeH="0" baseline="0" dirty="0" smtClean="0">
                          <a:ln>
                            <a:noFill/>
                          </a:ln>
                          <a:solidFill>
                            <a:schemeClr val="tx1"/>
                          </a:solidFill>
                          <a:effectLst/>
                          <a:latin typeface="Arial" pitchFamily="34" charset="0"/>
                        </a:rPr>
                        <a:t>Die gymnasiale Oberstufe im Überblick</a:t>
                      </a:r>
                    </a:p>
                  </a:txBody>
                  <a:tcPr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F0FB"/>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472426">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900" b="0" i="0" u="none" strike="noStrike" cap="none" normalizeH="0" baseline="0" smtClean="0">
                        <a:ln>
                          <a:noFill/>
                        </a:ln>
                        <a:solidFill>
                          <a:schemeClr val="tx1"/>
                        </a:solidFill>
                        <a:effectLst/>
                        <a:latin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F0FB"/>
                    </a:solid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300" b="1" i="0" u="none" strike="noStrike" cap="none" normalizeH="0" baseline="0" dirty="0" smtClean="0">
                          <a:ln>
                            <a:noFill/>
                          </a:ln>
                          <a:solidFill>
                            <a:schemeClr val="tx1"/>
                          </a:solidFill>
                          <a:effectLst/>
                          <a:latin typeface="Arial" pitchFamily="34" charset="0"/>
                        </a:rPr>
                        <a:t>Block II: Abiturprüfung</a:t>
                      </a:r>
                      <a:r>
                        <a:rPr kumimoji="0" lang="de-DE" sz="1000" b="1" i="0" u="none" strike="noStrike" cap="none" normalizeH="0" baseline="0" dirty="0" smtClean="0">
                          <a:ln>
                            <a:noFill/>
                          </a:ln>
                          <a:solidFill>
                            <a:schemeClr val="tx1"/>
                          </a:solidFill>
                          <a:effectLst/>
                          <a:latin typeface="Arial" pitchFamily="34" charset="0"/>
                        </a:rPr>
                        <a: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000" b="1" i="0" u="none" strike="noStrike" cap="none" normalizeH="0" baseline="0" dirty="0" smtClean="0">
                          <a:ln>
                            <a:noFill/>
                          </a:ln>
                          <a:solidFill>
                            <a:schemeClr val="tx1"/>
                          </a:solidFill>
                          <a:effectLst/>
                          <a:latin typeface="Arial" pitchFamily="34" charset="0"/>
                        </a:rPr>
                        <a:t>(mind. 100 P., höchstens 300 P.)</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de-DE"/>
                    </a:p>
                  </a:txBody>
                  <a:tcPr/>
                </a:tc>
                <a:tc hMerge="1">
                  <a:txBody>
                    <a:bodyPr/>
                    <a:lstStyle/>
                    <a:p>
                      <a:endParaRPr lang="de-DE"/>
                    </a:p>
                  </a:txBody>
                  <a:tcPr/>
                </a:tc>
                <a:tc hMerge="1">
                  <a:txBody>
                    <a:bodyPr/>
                    <a:lstStyle/>
                    <a:p>
                      <a:endParaRPr lang="de-DE"/>
                    </a:p>
                  </a:txBody>
                  <a:tcPr/>
                </a:tc>
                <a:tc rowSpan="2"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300" b="1" i="0" u="none" strike="noStrike" cap="none" normalizeH="0" baseline="0" smtClean="0">
                          <a:ln>
                            <a:noFill/>
                          </a:ln>
                          <a:solidFill>
                            <a:schemeClr val="tx1"/>
                          </a:solidFill>
                          <a:effectLst/>
                          <a:latin typeface="Arial" pitchFamily="34" charset="0"/>
                        </a:rPr>
                        <a:t>Abiturprüfung: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smtClean="0">
                          <a:ln>
                            <a:noFill/>
                          </a:ln>
                          <a:solidFill>
                            <a:schemeClr val="tx1"/>
                          </a:solidFill>
                          <a:effectLst/>
                          <a:latin typeface="Arial" pitchFamily="34" charset="0"/>
                        </a:rPr>
                        <a:t>2 Fächer aus D, M, FS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smtClean="0">
                          <a:ln>
                            <a:noFill/>
                          </a:ln>
                          <a:solidFill>
                            <a:schemeClr val="tx1"/>
                          </a:solidFill>
                          <a:effectLst/>
                          <a:latin typeface="Arial" pitchFamily="34" charset="0"/>
                        </a:rPr>
                        <a:t>Abdeckung der 3</a:t>
                      </a:r>
                      <a:r>
                        <a:rPr kumimoji="0" lang="de-DE" sz="1300" b="0" i="0" u="none" strike="noStrike" cap="none" normalizeH="0" baseline="0" smtClean="0">
                          <a:ln>
                            <a:noFill/>
                          </a:ln>
                          <a:solidFill>
                            <a:schemeClr val="tx1"/>
                          </a:solidFill>
                          <a:effectLst/>
                          <a:latin typeface="Arial" pitchFamily="34" charset="0"/>
                        </a:rPr>
                        <a:t> </a:t>
                      </a:r>
                      <a:r>
                        <a:rPr kumimoji="0" lang="de-DE" sz="1200" b="0" i="0" u="none" strike="noStrike" cap="none" normalizeH="0" baseline="0" smtClean="0">
                          <a:ln>
                            <a:noFill/>
                          </a:ln>
                          <a:solidFill>
                            <a:schemeClr val="tx1"/>
                          </a:solidFill>
                          <a:effectLst/>
                          <a:latin typeface="Arial" pitchFamily="34" charset="0"/>
                        </a:rPr>
                        <a:t>Aufgabenfelder</a:t>
                      </a:r>
                      <a:r>
                        <a:rPr kumimoji="0" lang="de-DE" sz="1300" b="1" i="0" u="none" strike="noStrike" cap="none" normalizeH="0" baseline="0" smtClean="0">
                          <a:ln>
                            <a:noFill/>
                          </a:ln>
                          <a:solidFill>
                            <a:schemeClr val="tx1"/>
                          </a:solidFill>
                          <a:effectLst/>
                          <a:latin typeface="Arial" pitchFamily="34" charset="0"/>
                        </a:rPr>
                        <a:t>                                                                                                                                                </a:t>
                      </a:r>
                    </a:p>
                  </a:txBody>
                  <a:tcPr marT="45714" marB="45714"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F0FB"/>
                    </a:solidFill>
                  </a:tcPr>
                </a:tc>
                <a:tc rowSpan="2" hMerge="1">
                  <a:txBody>
                    <a:bodyPr/>
                    <a:lstStyle/>
                    <a:p>
                      <a:endParaRPr lang="de-DE"/>
                    </a:p>
                  </a:txBody>
                  <a:tcPr/>
                </a:tc>
                <a:tc rowSpan="2" hMerge="1">
                  <a:txBody>
                    <a:bodyPr/>
                    <a:lstStyle/>
                    <a:p>
                      <a:endParaRPr lang="de-DE"/>
                    </a:p>
                  </a:txBody>
                  <a:tcPr/>
                </a:tc>
                <a:tc rowSpan="2" hMerge="1">
                  <a:txBody>
                    <a:bodyPr/>
                    <a:lstStyle/>
                    <a:p>
                      <a:endParaRPr lang="de-DE"/>
                    </a:p>
                  </a:txBody>
                  <a:tcPr/>
                </a:tc>
                <a:tc rowSpan="2" hMerge="1">
                  <a:txBody>
                    <a:bodyPr/>
                    <a:lstStyle/>
                    <a:p>
                      <a:endParaRPr lang="de-DE"/>
                    </a:p>
                  </a:txBody>
                  <a:tcPr/>
                </a:tc>
                <a:tc rowSpan="2"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0" smtClean="0">
                        <a:ln>
                          <a:noFill/>
                        </a:ln>
                        <a:solidFill>
                          <a:schemeClr val="tx1"/>
                        </a:solidFill>
                        <a:effectLst/>
                        <a:latin typeface="Arial" pitchFamily="34" charset="0"/>
                      </a:endParaRPr>
                    </a:p>
                  </a:txBody>
                  <a:tcPr marT="45714" marB="45714" horzOverflow="overflow">
                    <a:lnL cap="flat">
                      <a:noFill/>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F0FB"/>
                    </a:solidFill>
                  </a:tcPr>
                </a:tc>
                <a:tc rowSpan="2" hMerge="1">
                  <a:txBody>
                    <a:bodyPr/>
                    <a:lstStyle/>
                    <a:p>
                      <a:endParaRPr lang="de-DE"/>
                    </a:p>
                  </a:txBody>
                  <a:tcPr/>
                </a:tc>
                <a:tc rowSpan="2"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8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rPr>
                        <a:t>Schullaufbahnberatung und -planung von der EP bis zum Abitur</a:t>
                      </a:r>
                    </a:p>
                  </a:txBody>
                  <a:tcPr marT="45714" marB="45714"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solidFill>
                      <a:srgbClr val="E96164">
                        <a:alpha val="50000"/>
                      </a:srgbClr>
                    </a:solidFill>
                  </a:tcPr>
                </a:tc>
                <a:tc rowSpan="2" hMerge="1">
                  <a:txBody>
                    <a:bodyPr/>
                    <a:lstStyle/>
                    <a:p>
                      <a:endParaRPr lang="de-DE"/>
                    </a:p>
                  </a:txBody>
                  <a:tcPr/>
                </a:tc>
                <a:tc rowSpan="2" hMerge="1">
                  <a:txBody>
                    <a:bodyPr/>
                    <a:lstStyle/>
                    <a:p>
                      <a:endParaRPr lang="de-DE"/>
                    </a:p>
                  </a:txBody>
                  <a:tcPr/>
                </a:tc>
              </a:tr>
              <a:tr h="426707">
                <a:tc vMerge="1">
                  <a:txBody>
                    <a:bodyPr/>
                    <a:lstStyle/>
                    <a:p>
                      <a:endParaRPr lang="de-DE"/>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LK</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LK</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Fach</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Fach</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CC00"/>
                    </a:solidFill>
                  </a:tcPr>
                </a:tc>
                <a:tc gridSpan="5" vMerge="1">
                  <a:txBody>
                    <a:bodyPr/>
                    <a:lstStyle/>
                    <a:p>
                      <a:endParaRPr lang="de-DE"/>
                    </a:p>
                  </a:txBody>
                  <a:tcPr/>
                </a:tc>
                <a:tc hMerge="1" vMerge="1">
                  <a:txBody>
                    <a:bodyPr/>
                    <a:lstStyle/>
                    <a:p>
                      <a:endParaRPr lang="de-DE"/>
                    </a:p>
                  </a:txBody>
                  <a:tcPr/>
                </a:tc>
                <a:tc hMerge="1" vMerge="1">
                  <a:txBody>
                    <a:bodyPr/>
                    <a:lstStyle/>
                    <a:p>
                      <a:endParaRPr lang="de-DE"/>
                    </a:p>
                  </a:txBody>
                  <a:tcPr/>
                </a:tc>
                <a:tc hMerge="1" vMerge="1">
                  <a:txBody>
                    <a:bodyPr/>
                    <a:lstStyle/>
                    <a:p>
                      <a:endParaRPr lang="de-DE"/>
                    </a:p>
                  </a:txBody>
                  <a:tcPr/>
                </a:tc>
                <a:tc hMerge="1" vMerge="1">
                  <a:txBody>
                    <a:bodyPr/>
                    <a:lstStyle/>
                    <a:p>
                      <a:endParaRPr lang="de-DE"/>
                    </a:p>
                  </a:txBody>
                  <a:tcPr/>
                </a:tc>
                <a:tc gridSpan="2" vMerge="1">
                  <a:txBody>
                    <a:bodyPr/>
                    <a:lstStyle/>
                    <a:p>
                      <a:endParaRPr lang="de-DE"/>
                    </a:p>
                  </a:txBody>
                  <a:tcPr/>
                </a:tc>
                <a:tc hMerge="1" vMerge="1">
                  <a:txBody>
                    <a:bodyPr/>
                    <a:lstStyle/>
                    <a:p>
                      <a:endParaRPr lang="de-DE"/>
                    </a:p>
                  </a:txBody>
                  <a:tcPr/>
                </a:tc>
                <a:tc gridSpan="3" vMerge="1">
                  <a:txBody>
                    <a:bodyPr/>
                    <a:lstStyle/>
                    <a:p>
                      <a:endParaRPr lang="de-DE"/>
                    </a:p>
                  </a:txBody>
                  <a:tcPr/>
                </a:tc>
                <a:tc hMerge="1" vMerge="1">
                  <a:txBody>
                    <a:bodyPr/>
                    <a:lstStyle/>
                    <a:p>
                      <a:endParaRPr lang="de-DE"/>
                    </a:p>
                  </a:txBody>
                  <a:tcPr/>
                </a:tc>
                <a:tc hMerge="1" vMerge="1">
                  <a:txBody>
                    <a:bodyPr/>
                    <a:lstStyle/>
                    <a:p>
                      <a:endParaRPr lang="de-DE"/>
                    </a:p>
                  </a:txBody>
                  <a:tcPr/>
                </a:tc>
              </a:tr>
              <a:tr h="3809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900" b="0" i="0" u="none" strike="noStrike" cap="none" normalizeH="0" baseline="0" smtClean="0">
                        <a:ln>
                          <a:noFill/>
                        </a:ln>
                        <a:solidFill>
                          <a:schemeClr val="tx1"/>
                        </a:solidFill>
                        <a:effectLst/>
                        <a:latin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F0FB"/>
                    </a:solidFill>
                  </a:tcPr>
                </a:tc>
                <a:tc gridSpan="1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300" b="1" i="0" u="none" strike="noStrike" cap="none" normalizeH="0" baseline="0" smtClean="0">
                          <a:ln>
                            <a:noFill/>
                          </a:ln>
                          <a:solidFill>
                            <a:schemeClr val="tx1"/>
                          </a:solidFill>
                          <a:effectLst/>
                          <a:latin typeface="Arial" pitchFamily="34" charset="0"/>
                        </a:rPr>
                        <a:t>Block I: Zulassung: 35 – 40 Kurse: mind. 200 P., höchstens 600 P.</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rowSpan="6" gridSpan="3">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de-DE" sz="1200" b="1" i="0" u="none" strike="noStrike" cap="none" normalizeH="0" baseline="0" smtClean="0">
                          <a:ln>
                            <a:noFill/>
                          </a:ln>
                          <a:solidFill>
                            <a:schemeClr val="tx1"/>
                          </a:solidFill>
                          <a:effectLst/>
                          <a:latin typeface="Arial" pitchFamily="34" charset="0"/>
                        </a:rPr>
                        <a:t>Qualifikationsphase:</a:t>
                      </a:r>
                    </a:p>
                    <a:p>
                      <a:pPr marL="0" marR="0" lvl="0" indent="0" algn="l" defTabSz="914400" rtl="0" eaLnBrk="1" fontAlgn="base" latinLnBrk="0" hangingPunct="1">
                        <a:lnSpc>
                          <a:spcPct val="90000"/>
                        </a:lnSpc>
                        <a:spcBef>
                          <a:spcPct val="2000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0" lang="de-DE" sz="1200" b="0" i="0" u="none" strike="noStrike" cap="none" normalizeH="0" baseline="0" smtClean="0">
                          <a:ln>
                            <a:noFill/>
                          </a:ln>
                          <a:solidFill>
                            <a:schemeClr val="tx1"/>
                          </a:solidFill>
                          <a:effectLst/>
                          <a:latin typeface="Arial" pitchFamily="34" charset="0"/>
                        </a:rPr>
                        <a:t>Belegung von mindestens</a:t>
                      </a:r>
                    </a:p>
                    <a:p>
                      <a:pPr marL="0" marR="0" lvl="0" indent="0" algn="l" defTabSz="914400" rtl="0" eaLnBrk="1" fontAlgn="base" latinLnBrk="0" hangingPunct="1">
                        <a:lnSpc>
                          <a:spcPct val="90000"/>
                        </a:lnSpc>
                        <a:spcBef>
                          <a:spcPct val="20000"/>
                        </a:spcBef>
                        <a:spcAft>
                          <a:spcPct val="0"/>
                        </a:spcAft>
                        <a:buClrTx/>
                        <a:buSzTx/>
                        <a:buFontTx/>
                        <a:buNone/>
                        <a:tabLst/>
                      </a:pPr>
                      <a:r>
                        <a:rPr kumimoji="0" lang="de-DE" sz="1200" b="0" i="0" u="none" strike="noStrike" cap="none" normalizeH="0" baseline="0" smtClean="0">
                          <a:ln>
                            <a:noFill/>
                          </a:ln>
                          <a:solidFill>
                            <a:schemeClr val="tx1"/>
                          </a:solidFill>
                          <a:effectLst/>
                          <a:latin typeface="Arial" pitchFamily="34" charset="0"/>
                        </a:rPr>
                        <a:t>38 anrechenbaren Kursen </a:t>
                      </a:r>
                    </a:p>
                    <a:p>
                      <a:pPr marL="0" marR="0" lvl="0" indent="0" algn="l" defTabSz="914400" rtl="0" eaLnBrk="1" fontAlgn="base" latinLnBrk="0" hangingPunct="1">
                        <a:lnSpc>
                          <a:spcPct val="90000"/>
                        </a:lnSpc>
                        <a:spcBef>
                          <a:spcPct val="20000"/>
                        </a:spcBef>
                        <a:spcAft>
                          <a:spcPct val="0"/>
                        </a:spcAft>
                        <a:buClrTx/>
                        <a:buSzTx/>
                        <a:buFontTx/>
                        <a:buNone/>
                        <a:tabLst/>
                      </a:pPr>
                      <a:r>
                        <a:rPr kumimoji="0" lang="de-DE" sz="1200" b="0" i="0" u="none" strike="noStrike" cap="none" normalizeH="0" baseline="0" smtClean="0">
                          <a:ln>
                            <a:noFill/>
                          </a:ln>
                          <a:solidFill>
                            <a:schemeClr val="tx1"/>
                          </a:solidFill>
                          <a:effectLst/>
                          <a:latin typeface="Arial" pitchFamily="34" charset="0"/>
                        </a:rPr>
                        <a:t>(8 LK plus mind. 30 GK)</a:t>
                      </a:r>
                    </a:p>
                    <a:p>
                      <a:pPr marL="0" marR="0" lvl="0" indent="0" algn="l" defTabSz="914400" rtl="0" eaLnBrk="1" fontAlgn="base" latinLnBrk="0" hangingPunct="1">
                        <a:lnSpc>
                          <a:spcPct val="90000"/>
                        </a:lnSpc>
                        <a:spcBef>
                          <a:spcPct val="20000"/>
                        </a:spcBef>
                        <a:spcAft>
                          <a:spcPct val="0"/>
                        </a:spcAft>
                        <a:buClrTx/>
                        <a:buSzTx/>
                        <a:buFontTx/>
                        <a:buChar char="•"/>
                        <a:tabLst/>
                      </a:pPr>
                      <a:r>
                        <a:rPr kumimoji="0" lang="de-DE" sz="1200" b="0" i="0" u="none" strike="noStrike" cap="none" normalizeH="0" baseline="0" smtClean="0">
                          <a:ln>
                            <a:noFill/>
                          </a:ln>
                          <a:solidFill>
                            <a:schemeClr val="tx1"/>
                          </a:solidFill>
                          <a:effectLst/>
                          <a:latin typeface="Arial" pitchFamily="34" charset="0"/>
                        </a:rPr>
                        <a:t> z.B.  GK-Bereich: 7 + 7 + 8 + 8   </a:t>
                      </a:r>
                    </a:p>
                    <a:p>
                      <a:pPr marL="0" marR="0" lvl="0" indent="0" algn="l" defTabSz="914400" rtl="0" eaLnBrk="1" fontAlgn="base" latinLnBrk="0" hangingPunct="1">
                        <a:lnSpc>
                          <a:spcPct val="90000"/>
                        </a:lnSpc>
                        <a:spcBef>
                          <a:spcPct val="20000"/>
                        </a:spcBef>
                        <a:spcAft>
                          <a:spcPct val="0"/>
                        </a:spcAft>
                        <a:buClrTx/>
                        <a:buSzTx/>
                        <a:buFontTx/>
                        <a:buChar char="•"/>
                        <a:tabLst/>
                      </a:pPr>
                      <a:r>
                        <a:rPr kumimoji="0" lang="de-DE" sz="1200" b="0" i="0" u="none" strike="noStrike" cap="none" normalizeH="0" baseline="0" smtClean="0">
                          <a:ln>
                            <a:noFill/>
                          </a:ln>
                          <a:solidFill>
                            <a:schemeClr val="tx1"/>
                          </a:solidFill>
                          <a:effectLst/>
                          <a:latin typeface="Arial" pitchFamily="34" charset="0"/>
                        </a:rPr>
                        <a:t> Vertiefungskurs nicht  </a:t>
                      </a:r>
                      <a:br>
                        <a:rPr kumimoji="0" lang="de-DE" sz="1200" b="0" i="0" u="none" strike="noStrike" cap="none" normalizeH="0" baseline="0" smtClean="0">
                          <a:ln>
                            <a:noFill/>
                          </a:ln>
                          <a:solidFill>
                            <a:schemeClr val="tx1"/>
                          </a:solidFill>
                          <a:effectLst/>
                          <a:latin typeface="Arial" pitchFamily="34" charset="0"/>
                        </a:rPr>
                      </a:br>
                      <a:r>
                        <a:rPr kumimoji="0" lang="de-DE" sz="1200" b="0" i="0" u="none" strike="noStrike" cap="none" normalizeH="0" baseline="0" smtClean="0">
                          <a:ln>
                            <a:noFill/>
                          </a:ln>
                          <a:solidFill>
                            <a:schemeClr val="tx1"/>
                          </a:solidFill>
                          <a:effectLst/>
                          <a:latin typeface="Arial" pitchFamily="34" charset="0"/>
                        </a:rPr>
                        <a:t>   anrechenbar</a:t>
                      </a:r>
                    </a:p>
                    <a:p>
                      <a:pPr marL="0" marR="0" lvl="0" indent="0" algn="l" defTabSz="914400" rtl="0" eaLnBrk="1" fontAlgn="base" latinLnBrk="0" hangingPunct="1">
                        <a:lnSpc>
                          <a:spcPct val="90000"/>
                        </a:lnSpc>
                        <a:spcBef>
                          <a:spcPct val="20000"/>
                        </a:spcBef>
                        <a:spcAft>
                          <a:spcPct val="0"/>
                        </a:spcAft>
                        <a:buClrTx/>
                        <a:buSzTx/>
                        <a:buFontTx/>
                        <a:buChar char="•"/>
                        <a:tabLst/>
                      </a:pPr>
                      <a:r>
                        <a:rPr kumimoji="0" lang="de-DE" sz="1200" b="0" i="0" u="none" strike="noStrike" cap="none" normalizeH="0" baseline="0" smtClean="0">
                          <a:ln>
                            <a:noFill/>
                          </a:ln>
                          <a:solidFill>
                            <a:schemeClr val="tx1"/>
                          </a:solidFill>
                          <a:effectLst/>
                          <a:latin typeface="Arial" pitchFamily="34" charset="0"/>
                        </a:rPr>
                        <a:t> Projektkurs anrechenbar      </a:t>
                      </a:r>
                      <a:br>
                        <a:rPr kumimoji="0" lang="de-DE" sz="1200" b="0" i="0" u="none" strike="noStrike" cap="none" normalizeH="0" baseline="0" smtClean="0">
                          <a:ln>
                            <a:noFill/>
                          </a:ln>
                          <a:solidFill>
                            <a:schemeClr val="tx1"/>
                          </a:solidFill>
                          <a:effectLst/>
                          <a:latin typeface="Arial" pitchFamily="34" charset="0"/>
                        </a:rPr>
                      </a:br>
                      <a:r>
                        <a:rPr kumimoji="0" lang="de-DE" sz="1200" b="0" i="0" u="none" strike="noStrike" cap="none" normalizeH="0" baseline="0" smtClean="0">
                          <a:ln>
                            <a:noFill/>
                          </a:ln>
                          <a:solidFill>
                            <a:schemeClr val="tx1"/>
                          </a:solidFill>
                          <a:effectLst/>
                          <a:latin typeface="Arial" pitchFamily="34" charset="0"/>
                        </a:rPr>
                        <a:t>   (wie 2 GK)</a:t>
                      </a:r>
                      <a:endParaRPr kumimoji="0" lang="de-DE" sz="1200" b="1"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1"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00" b="1"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00" b="1"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200" b="1" i="0" u="none" strike="noStrike" cap="none" normalizeH="0" baseline="0" smtClean="0">
                          <a:ln>
                            <a:noFill/>
                          </a:ln>
                          <a:solidFill>
                            <a:schemeClr val="tx1"/>
                          </a:solidFill>
                          <a:effectLst/>
                          <a:latin typeface="Arial" pitchFamily="34" charset="0"/>
                        </a:rPr>
                        <a:t>Versetzungsgrundlage:         10 Fächer</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rgbClr val="DDF0FB"/>
                    </a:solidFill>
                  </a:tcPr>
                </a:tc>
                <a:tc rowSpan="6" hMerge="1">
                  <a:txBody>
                    <a:bodyPr/>
                    <a:lstStyle/>
                    <a:p>
                      <a:endParaRPr lang="de-DE"/>
                    </a:p>
                  </a:txBody>
                  <a:tcPr/>
                </a:tc>
                <a:tc rowSpan="6" hMerge="1">
                  <a:txBody>
                    <a:bodyPr/>
                    <a:lstStyle/>
                    <a:p>
                      <a:endParaRPr lang="de-DE"/>
                    </a:p>
                  </a:txBody>
                  <a:tcPr/>
                </a:tc>
              </a:tr>
              <a:tr h="469839">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7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700" b="0" i="0" u="none" strike="noStrike" cap="none" normalizeH="0" baseline="0" smtClean="0">
                          <a:ln>
                            <a:noFill/>
                          </a:ln>
                          <a:solidFill>
                            <a:schemeClr val="tx1"/>
                          </a:solidFill>
                          <a:effectLst/>
                          <a:latin typeface="Arial" pitchFamily="34" charset="0"/>
                        </a:rPr>
                        <a:t> </a:t>
                      </a:r>
                      <a:r>
                        <a:rPr kumimoji="0" lang="de-DE" sz="1700" b="1" i="0" u="none" strike="noStrike" cap="none" normalizeH="0" baseline="0" smtClean="0">
                          <a:ln>
                            <a:noFill/>
                          </a:ln>
                          <a:solidFill>
                            <a:schemeClr val="tx1"/>
                          </a:solidFill>
                          <a:effectLst/>
                          <a:latin typeface="Arial" pitchFamily="34" charset="0"/>
                        </a:rPr>
                        <a:t>Q2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000" b="1"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000" b="1" i="0" u="none" strike="noStrike" cap="none" normalizeH="0" baseline="0" smtClean="0">
                        <a:ln>
                          <a:noFill/>
                        </a:ln>
                        <a:solidFill>
                          <a:schemeClr val="tx1"/>
                        </a:solidFill>
                        <a:effectLst/>
                        <a:latin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F0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1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1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1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1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1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1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1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1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1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1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gridSpan="3" vMerge="1">
                  <a:txBody>
                    <a:bodyPr/>
                    <a:lstStyle/>
                    <a:p>
                      <a:endParaRPr lang="de-DE"/>
                    </a:p>
                  </a:txBody>
                  <a:tcPr/>
                </a:tc>
                <a:tc hMerge="1" vMerge="1">
                  <a:txBody>
                    <a:bodyPr/>
                    <a:lstStyle/>
                    <a:p>
                      <a:endParaRPr lang="de-DE"/>
                    </a:p>
                  </a:txBody>
                  <a:tcPr/>
                </a:tc>
                <a:tc hMerge="1" vMerge="1">
                  <a:txBody>
                    <a:bodyPr/>
                    <a:lstStyle/>
                    <a:p>
                      <a:endParaRPr lang="de-DE"/>
                    </a:p>
                  </a:txBody>
                  <a:tcPr/>
                </a:tc>
              </a:tr>
              <a:tr h="557321">
                <a:tc v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1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1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1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1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1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1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1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1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1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1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gridSpan="3" vMerge="1">
                  <a:txBody>
                    <a:bodyPr/>
                    <a:lstStyle/>
                    <a:p>
                      <a:endParaRPr lang="de-DE"/>
                    </a:p>
                  </a:txBody>
                  <a:tcPr/>
                </a:tc>
                <a:tc hMerge="1" vMerge="1">
                  <a:txBody>
                    <a:bodyPr/>
                    <a:lstStyle/>
                    <a:p>
                      <a:endParaRPr lang="de-DE"/>
                    </a:p>
                  </a:txBody>
                  <a:tcPr/>
                </a:tc>
                <a:tc hMerge="1" vMerge="1">
                  <a:txBody>
                    <a:bodyPr/>
                    <a:lstStyle/>
                    <a:p>
                      <a:endParaRPr lang="de-DE"/>
                    </a:p>
                  </a:txBody>
                  <a:tcPr/>
                </a:tc>
              </a:tr>
              <a:tr h="469839">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7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700" b="0" i="0" u="none" strike="noStrike" cap="none" normalizeH="0" baseline="0" smtClean="0">
                          <a:ln>
                            <a:noFill/>
                          </a:ln>
                          <a:solidFill>
                            <a:schemeClr val="tx1"/>
                          </a:solidFill>
                          <a:effectLst/>
                          <a:latin typeface="Arial" pitchFamily="34" charset="0"/>
                        </a:rPr>
                        <a:t> </a:t>
                      </a:r>
                      <a:r>
                        <a:rPr kumimoji="0" lang="de-DE" sz="1700" b="1" i="0" u="none" strike="noStrike" cap="none" normalizeH="0" baseline="0" smtClean="0">
                          <a:ln>
                            <a:noFill/>
                          </a:ln>
                          <a:solidFill>
                            <a:schemeClr val="tx1"/>
                          </a:solidFill>
                          <a:effectLst/>
                          <a:latin typeface="Arial" pitchFamily="34" charset="0"/>
                        </a:rPr>
                        <a:t>Q1</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F0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3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3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3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3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3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3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3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3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3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3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gridSpan="3" vMerge="1">
                  <a:txBody>
                    <a:bodyPr/>
                    <a:lstStyle/>
                    <a:p>
                      <a:endParaRPr lang="de-DE"/>
                    </a:p>
                  </a:txBody>
                  <a:tcPr/>
                </a:tc>
                <a:tc hMerge="1" vMerge="1">
                  <a:txBody>
                    <a:bodyPr/>
                    <a:lstStyle/>
                    <a:p>
                      <a:endParaRPr lang="de-DE"/>
                    </a:p>
                  </a:txBody>
                  <a:tcPr/>
                </a:tc>
                <a:tc hMerge="1" vMerge="1">
                  <a:txBody>
                    <a:bodyPr/>
                    <a:lstStyle/>
                    <a:p>
                      <a:endParaRPr lang="de-DE"/>
                    </a:p>
                  </a:txBody>
                  <a:tcPr/>
                </a:tc>
              </a:tr>
              <a:tr h="469839">
                <a:tc v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3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3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3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3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3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3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3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3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3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300" b="0" i="0" u="none" strike="noStrike" cap="none" normalizeH="0" baseline="0" smtClean="0">
                        <a:ln>
                          <a:noFill/>
                        </a:ln>
                        <a:solidFill>
                          <a:schemeClr val="tx1"/>
                        </a:solidFill>
                        <a:effectLst/>
                        <a:latin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gridSpan="3" vMerge="1">
                  <a:txBody>
                    <a:bodyPr/>
                    <a:lstStyle/>
                    <a:p>
                      <a:endParaRPr lang="de-DE"/>
                    </a:p>
                  </a:txBody>
                  <a:tcPr/>
                </a:tc>
                <a:tc hMerge="1" vMerge="1">
                  <a:txBody>
                    <a:bodyPr/>
                    <a:lstStyle/>
                    <a:p>
                      <a:endParaRPr lang="de-DE"/>
                    </a:p>
                  </a:txBody>
                  <a:tcPr/>
                </a:tc>
                <a:tc hMerge="1" vMerge="1">
                  <a:txBody>
                    <a:bodyPr/>
                    <a:lstStyle/>
                    <a:p>
                      <a:endParaRPr lang="de-DE"/>
                    </a:p>
                  </a:txBody>
                  <a:tcPr/>
                </a:tc>
              </a:tr>
              <a:tr h="3505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700" b="0" i="0" u="none" strike="noStrike" cap="none" normalizeH="0" baseline="0" smtClean="0">
                        <a:ln>
                          <a:noFill/>
                        </a:ln>
                        <a:solidFill>
                          <a:schemeClr val="tx1"/>
                        </a:solidFill>
                        <a:effectLst/>
                        <a:latin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F0FB"/>
                    </a:solidFill>
                  </a:tcPr>
                </a:tc>
                <a:tc gridSpan="1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300" b="1" i="0" u="none" strike="noStrike" cap="none" normalizeH="0" baseline="0" smtClean="0">
                          <a:ln>
                            <a:noFill/>
                          </a:ln>
                          <a:solidFill>
                            <a:schemeClr val="tx1"/>
                          </a:solidFill>
                          <a:effectLst/>
                          <a:latin typeface="Arial" pitchFamily="34" charset="0"/>
                        </a:rPr>
                        <a:t>Versetzung, mittlerer Schulabschluss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gridSpan="3" vMerge="1">
                  <a:txBody>
                    <a:bodyPr/>
                    <a:lstStyle/>
                    <a:p>
                      <a:endParaRPr lang="de-DE"/>
                    </a:p>
                  </a:txBody>
                  <a:tcPr/>
                </a:tc>
                <a:tc hMerge="1" vMerge="1">
                  <a:txBody>
                    <a:bodyPr/>
                    <a:lstStyle/>
                    <a:p>
                      <a:endParaRPr lang="de-DE"/>
                    </a:p>
                  </a:txBody>
                  <a:tcPr/>
                </a:tc>
                <a:tc hMerge="1" vMerge="1">
                  <a:txBody>
                    <a:bodyPr/>
                    <a:lstStyle/>
                    <a:p>
                      <a:endParaRPr lang="de-DE"/>
                    </a:p>
                  </a:txBody>
                  <a:tcPr/>
                </a:tc>
              </a:tr>
              <a:tr h="247618">
                <a:tc row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700" b="0" i="0" u="none" strike="noStrike" cap="none" normalizeH="0" baseline="0" smtClean="0">
                          <a:ln>
                            <a:noFill/>
                          </a:ln>
                          <a:solidFill>
                            <a:schemeClr val="tx1"/>
                          </a:solidFill>
                          <a:effectLst/>
                          <a:latin typeface="Arial" pitchFamily="34"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700" b="1" i="0" u="none" strike="noStrike" cap="none" normalizeH="0" baseline="0" smtClean="0">
                          <a:ln>
                            <a:noFill/>
                          </a:ln>
                          <a:solidFill>
                            <a:schemeClr val="tx1"/>
                          </a:solidFill>
                          <a:effectLst/>
                          <a:latin typeface="Arial" pitchFamily="34" charset="0"/>
                        </a:rPr>
                        <a:t>EP</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F0FB"/>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900" b="1" i="0" u="none" strike="noStrike" cap="none" normalizeH="0" baseline="0" smtClean="0">
                          <a:ln>
                            <a:noFill/>
                          </a:ln>
                          <a:solidFill>
                            <a:schemeClr val="tx1"/>
                          </a:solidFill>
                          <a:effectLst/>
                          <a:latin typeface="Arial" pitchFamily="34" charset="0"/>
                        </a:rPr>
                        <a:t>Zentrale Klausuren</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de-DE"/>
                    </a:p>
                  </a:txBody>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300" b="0" i="0" u="none" strike="noStrike" cap="none" normalizeH="0" baseline="0" smtClean="0">
                          <a:ln>
                            <a:noFill/>
                          </a:ln>
                          <a:solidFill>
                            <a:schemeClr val="tx1"/>
                          </a:solidFill>
                          <a:effectLst/>
                          <a:latin typeface="Arial" pitchFamily="34" charset="0"/>
                        </a:rPr>
                        <a:t>f FS</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KU/MU</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GW</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NW</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RE (PL)</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SP</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rowSpan="3"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NW/ FS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rowSpan="3" hMerge="1">
                  <a:txBody>
                    <a:bodyPr/>
                    <a:lstStyle/>
                    <a:p>
                      <a:endParaRPr lang="de-DE"/>
                    </a:p>
                  </a:txBody>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Wahl-fach</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rowSpan="2"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900" b="0" i="0" u="none" strike="noStrike" cap="none" normalizeH="0" baseline="0" smtClean="0">
                          <a:ln>
                            <a:noFill/>
                          </a:ln>
                          <a:solidFill>
                            <a:schemeClr val="tx1"/>
                          </a:solidFill>
                          <a:effectLst/>
                          <a:latin typeface="Arial" pitchFamily="34" charset="0"/>
                        </a:rPr>
                        <a:t>Wahlfach</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99FF66"/>
                    </a:solidFill>
                  </a:tcPr>
                </a:tc>
                <a:tc rowSpan="2" hMerge="1">
                  <a:txBody>
                    <a:bodyPr/>
                    <a:lstStyle/>
                    <a:p>
                      <a:endParaRPr lang="de-DE"/>
                    </a:p>
                  </a:txBody>
                  <a:tcPr/>
                </a:tc>
                <a:tc row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0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smtClean="0">
                          <a:ln>
                            <a:noFill/>
                          </a:ln>
                          <a:solidFill>
                            <a:schemeClr val="tx1"/>
                          </a:solidFill>
                          <a:effectLst/>
                          <a:latin typeface="Arial" pitchFamily="34" charset="0"/>
                        </a:rPr>
                        <a:t>Vertiefungskurs (VK) nicht versetzungsrelevant.</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DDF0FB"/>
                    </a:solidFill>
                  </a:tcPr>
                </a:tc>
              </a:tr>
              <a:tr h="87303">
                <a:tc vMerge="1">
                  <a:txBody>
                    <a:bodyPr/>
                    <a:lstStyle/>
                    <a:p>
                      <a:endParaRPr lang="de-DE"/>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300" b="0" i="0" u="none" strike="noStrike" cap="none" normalizeH="0" baseline="0" smtClean="0">
                          <a:ln>
                            <a:noFill/>
                          </a:ln>
                          <a:solidFill>
                            <a:schemeClr val="tx1"/>
                          </a:solidFill>
                          <a:effectLst/>
                          <a:latin typeface="Arial" pitchFamily="34" charset="0"/>
                        </a:rPr>
                        <a:t>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300" b="0" i="0" u="none" strike="noStrike" cap="none" normalizeH="0" baseline="0" smtClean="0">
                          <a:ln>
                            <a:noFill/>
                          </a:ln>
                          <a:solidFill>
                            <a:schemeClr val="tx1"/>
                          </a:solidFill>
                          <a:effectLst/>
                          <a:latin typeface="Arial" pitchFamily="34" charset="0"/>
                        </a:rPr>
                        <a:t>M</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gridSpan="2" vMerge="1">
                  <a:txBody>
                    <a:bodyPr/>
                    <a:lstStyle/>
                    <a:p>
                      <a:endParaRPr lang="de-DE"/>
                    </a:p>
                  </a:txBody>
                  <a:tcPr/>
                </a:tc>
                <a:tc hMerge="1" vMerge="1">
                  <a:txBody>
                    <a:bodyPr/>
                    <a:lstStyle/>
                    <a:p>
                      <a:endParaRPr lang="de-DE"/>
                    </a:p>
                  </a:txBody>
                  <a:tcPr/>
                </a:tc>
                <a:tc vMerge="1">
                  <a:txBody>
                    <a:bodyPr/>
                    <a:lstStyle/>
                    <a:p>
                      <a:endParaRPr lang="de-DE"/>
                    </a:p>
                  </a:txBody>
                  <a:tcPr/>
                </a:tc>
                <a:tc gridSpan="2" vMerge="1">
                  <a:txBody>
                    <a:bodyPr/>
                    <a:lstStyle/>
                    <a:p>
                      <a:endParaRPr lang="de-DE"/>
                    </a:p>
                  </a:txBody>
                  <a:tcPr/>
                </a:tc>
                <a:tc hMerge="1" vMerge="1">
                  <a:txBody>
                    <a:bodyPr/>
                    <a:lstStyle/>
                    <a:p>
                      <a:endParaRPr lang="de-DE"/>
                    </a:p>
                  </a:txBody>
                  <a:tcPr/>
                </a:tc>
                <a:tc vMerge="1">
                  <a:txBody>
                    <a:bodyPr/>
                    <a:lstStyle/>
                    <a:p>
                      <a:endParaRPr lang="de-DE"/>
                    </a:p>
                  </a:txBody>
                  <a:tcPr/>
                </a:tc>
              </a:tr>
              <a:tr h="228587">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gridSpan="2" vMerge="1">
                  <a:txBody>
                    <a:bodyPr/>
                    <a:lstStyle/>
                    <a:p>
                      <a:endParaRPr lang="de-DE"/>
                    </a:p>
                  </a:txBody>
                  <a:tcPr/>
                </a:tc>
                <a:tc hMerge="1" vMerge="1">
                  <a:txBody>
                    <a:bodyPr/>
                    <a:lstStyle/>
                    <a:p>
                      <a:endParaRPr lang="de-DE"/>
                    </a:p>
                  </a:txBody>
                  <a:tcPr/>
                </a:tc>
                <a:tc v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900" b="1" i="0" u="none" strike="noStrike" cap="none" normalizeH="0" baseline="0" smtClean="0">
                          <a:ln>
                            <a:noFill/>
                          </a:ln>
                          <a:solidFill>
                            <a:schemeClr val="tx1"/>
                          </a:solidFill>
                          <a:effectLst/>
                          <a:latin typeface="Arial" pitchFamily="34" charset="0"/>
                        </a:rPr>
                        <a:t>VK</a:t>
                      </a:r>
                    </a:p>
                  </a:txBody>
                  <a:tcPr marT="45714" marB="45714"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900" b="1" i="0" u="none" strike="noStrike" cap="none" normalizeH="0" baseline="0" smtClean="0">
                          <a:ln>
                            <a:noFill/>
                          </a:ln>
                          <a:solidFill>
                            <a:schemeClr val="tx1"/>
                          </a:solidFill>
                          <a:effectLst/>
                          <a:latin typeface="Arial" pitchFamily="34" charset="0"/>
                        </a:rPr>
                        <a:t>VK</a:t>
                      </a:r>
                    </a:p>
                  </a:txBody>
                  <a:tcPr marT="45714" marB="45714"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vMerge="1">
                  <a:txBody>
                    <a:bodyPr/>
                    <a:lstStyle/>
                    <a:p>
                      <a:endParaRPr lang="de-DE"/>
                    </a:p>
                  </a:txBody>
                  <a:tcPr/>
                </a:tc>
              </a:tr>
              <a:tr h="228587">
                <a:tc vMerge="1">
                  <a:txBody>
                    <a:bodyPr/>
                    <a:lstStyle/>
                    <a:p>
                      <a:endParaRPr lang="de-DE"/>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300" b="0" i="0" u="none" strike="noStrike" cap="none" normalizeH="0" baseline="0" smtClean="0">
                          <a:ln>
                            <a:noFill/>
                          </a:ln>
                          <a:solidFill>
                            <a:schemeClr val="tx1"/>
                          </a:solidFill>
                          <a:effectLst/>
                          <a:latin typeface="Arial" pitchFamily="34" charset="0"/>
                        </a:rPr>
                        <a:t>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300" b="0" i="0" u="none" strike="noStrike" cap="none" normalizeH="0" baseline="0" smtClean="0">
                          <a:ln>
                            <a:noFill/>
                          </a:ln>
                          <a:solidFill>
                            <a:schemeClr val="tx1"/>
                          </a:solidFill>
                          <a:effectLst/>
                          <a:latin typeface="Arial" pitchFamily="34" charset="0"/>
                        </a:rPr>
                        <a:t>M</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300" b="0" i="0" u="none" strike="noStrike" cap="none" normalizeH="0" baseline="0" smtClean="0">
                          <a:ln>
                            <a:noFill/>
                          </a:ln>
                          <a:solidFill>
                            <a:schemeClr val="tx1"/>
                          </a:solidFill>
                          <a:effectLst/>
                          <a:latin typeface="Arial" pitchFamily="34" charset="0"/>
                        </a:rPr>
                        <a:t>f FS</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KU/MU</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GW</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NW</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RE (PL)</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SP</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rowSpan="2"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NW/ FS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rowSpan="2" hMerge="1">
                  <a:txBody>
                    <a:bodyPr/>
                    <a:lstStyle/>
                    <a:p>
                      <a:endParaRPr lang="de-DE"/>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000" b="0" i="0" u="none" strike="noStrike" cap="none" normalizeH="0" baseline="0" smtClean="0">
                          <a:ln>
                            <a:noFill/>
                          </a:ln>
                          <a:solidFill>
                            <a:schemeClr val="tx1"/>
                          </a:solidFill>
                          <a:effectLst/>
                          <a:latin typeface="Arial" pitchFamily="34" charset="0"/>
                        </a:rPr>
                        <a:t>Wahl-fach</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900" b="0" i="0" u="none" strike="noStrike" cap="none" normalizeH="0" baseline="0" smtClean="0">
                          <a:ln>
                            <a:noFill/>
                          </a:ln>
                          <a:solidFill>
                            <a:schemeClr val="tx1"/>
                          </a:solidFill>
                          <a:effectLst/>
                          <a:latin typeface="Arial" pitchFamily="34" charset="0"/>
                        </a:rPr>
                        <a:t>Wahlfach</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de-DE"/>
                    </a:p>
                  </a:txBody>
                  <a:tcPr/>
                </a:tc>
                <a:tc vMerge="1">
                  <a:txBody>
                    <a:bodyPr/>
                    <a:lstStyle/>
                    <a:p>
                      <a:endParaRPr lang="de-DE"/>
                    </a:p>
                  </a:txBody>
                  <a:tcPr/>
                </a:tc>
              </a:tr>
              <a:tr h="231745">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gridSpan="2" vMerge="1">
                  <a:txBody>
                    <a:bodyPr/>
                    <a:lstStyle/>
                    <a:p>
                      <a:endParaRPr lang="de-DE"/>
                    </a:p>
                  </a:txBody>
                  <a:tcPr/>
                </a:tc>
                <a:tc hMerge="1" vMerge="1">
                  <a:txBody>
                    <a:bodyPr/>
                    <a:lstStyle/>
                    <a:p>
                      <a:endParaRPr lang="de-DE"/>
                    </a:p>
                  </a:txBody>
                  <a:tcPr/>
                </a:tc>
                <a:tc v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900" b="1" i="0" u="none" strike="noStrike" cap="none" normalizeH="0" baseline="0" smtClean="0">
                          <a:ln>
                            <a:noFill/>
                          </a:ln>
                          <a:solidFill>
                            <a:schemeClr val="tx1"/>
                          </a:solidFill>
                          <a:effectLst/>
                          <a:latin typeface="Arial" pitchFamily="34" charset="0"/>
                        </a:rPr>
                        <a:t>VK</a:t>
                      </a:r>
                    </a:p>
                  </a:txBody>
                  <a:tcPr marT="45714" marB="45714"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900" b="1" i="0" u="none" strike="noStrike" cap="none" normalizeH="0" baseline="0" smtClean="0">
                          <a:ln>
                            <a:noFill/>
                          </a:ln>
                          <a:solidFill>
                            <a:schemeClr val="tx1"/>
                          </a:solidFill>
                          <a:effectLst/>
                          <a:latin typeface="Arial" pitchFamily="34" charset="0"/>
                        </a:rPr>
                        <a:t>VK</a:t>
                      </a:r>
                    </a:p>
                  </a:txBody>
                  <a:tcPr marT="45714" marB="45714"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vMerge="1">
                  <a:txBody>
                    <a:bodyPr/>
                    <a:lstStyle/>
                    <a:p>
                      <a:endParaRPr lang="de-DE"/>
                    </a:p>
                  </a:txBody>
                  <a:tcPr/>
                </a:tc>
              </a:tr>
            </a:tbl>
          </a:graphicData>
        </a:graphic>
      </p:graphicFrame>
      <p:sp>
        <p:nvSpPr>
          <p:cNvPr id="39052" name="Text Box 148"/>
          <p:cNvSpPr txBox="1">
            <a:spLocks noChangeArrowheads="1"/>
          </p:cNvSpPr>
          <p:nvPr/>
        </p:nvSpPr>
        <p:spPr bwMode="auto">
          <a:xfrm>
            <a:off x="1109663" y="3200400"/>
            <a:ext cx="5283200" cy="168592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10000"/>
              </a:spcBef>
            </a:pPr>
            <a:r>
              <a:rPr lang="de-DE" sz="1200"/>
              <a:t>Belegung von 38 – 40 anrechenbaren Kursen </a:t>
            </a:r>
          </a:p>
          <a:p>
            <a:pPr eaLnBrk="1" hangingPunct="1">
              <a:spcBef>
                <a:spcPct val="10000"/>
              </a:spcBef>
            </a:pPr>
            <a:r>
              <a:rPr lang="de-DE" sz="1200"/>
              <a:t>Fortführung als GK oder LK verpflichtend:</a:t>
            </a:r>
          </a:p>
          <a:p>
            <a:pPr eaLnBrk="1" hangingPunct="1">
              <a:spcBef>
                <a:spcPct val="10000"/>
              </a:spcBef>
              <a:buFontTx/>
              <a:buChar char="•"/>
            </a:pPr>
            <a:r>
              <a:rPr lang="de-DE" sz="1200"/>
              <a:t>durchgehend bis zum Abitur: </a:t>
            </a:r>
          </a:p>
          <a:p>
            <a:pPr eaLnBrk="1" hangingPunct="1">
              <a:spcBef>
                <a:spcPct val="10000"/>
              </a:spcBef>
            </a:pPr>
            <a:r>
              <a:rPr lang="de-DE" sz="1200"/>
              <a:t>	D, M, eine FS, eine GW, eine NW,  SP, </a:t>
            </a:r>
          </a:p>
          <a:p>
            <a:pPr eaLnBrk="1" hangingPunct="1">
              <a:spcBef>
                <a:spcPct val="10000"/>
              </a:spcBef>
            </a:pPr>
            <a:r>
              <a:rPr lang="de-DE" sz="1200"/>
              <a:t>	zweite FS oder zweites nw-tc. Fach </a:t>
            </a:r>
          </a:p>
          <a:p>
            <a:pPr eaLnBrk="1" hangingPunct="1">
              <a:spcBef>
                <a:spcPct val="10000"/>
              </a:spcBef>
              <a:buFontTx/>
              <a:buChar char="•"/>
            </a:pPr>
            <a:r>
              <a:rPr lang="de-DE" sz="1200"/>
              <a:t>mind. bis Ende Q1:    </a:t>
            </a:r>
          </a:p>
          <a:p>
            <a:pPr eaLnBrk="1" hangingPunct="1">
              <a:spcBef>
                <a:spcPct val="10000"/>
              </a:spcBef>
            </a:pPr>
            <a:r>
              <a:rPr lang="de-DE" sz="1200"/>
              <a:t>	KU/MU (bzw. Ersatzkurse in Q1)</a:t>
            </a:r>
          </a:p>
          <a:p>
            <a:pPr eaLnBrk="1" hangingPunct="1">
              <a:spcBef>
                <a:spcPct val="10000"/>
              </a:spcBef>
            </a:pPr>
            <a:r>
              <a:rPr lang="de-DE" sz="1200"/>
              <a:t>        RE </a:t>
            </a:r>
          </a:p>
        </p:txBody>
      </p:sp>
      <p:sp>
        <p:nvSpPr>
          <p:cNvPr id="197781" name="Text Box 149"/>
          <p:cNvSpPr txBox="1">
            <a:spLocks noChangeArrowheads="1"/>
          </p:cNvSpPr>
          <p:nvPr/>
        </p:nvSpPr>
        <p:spPr bwMode="auto">
          <a:xfrm>
            <a:off x="114300" y="3948113"/>
            <a:ext cx="533400" cy="419100"/>
          </a:xfrm>
          <a:prstGeom prst="rect">
            <a:avLst/>
          </a:prstGeom>
          <a:solidFill>
            <a:schemeClr val="tx2"/>
          </a:solidFill>
          <a:ln w="9525">
            <a:solidFill>
              <a:srgbClr val="000000"/>
            </a:solidFill>
            <a:miter lim="800000"/>
            <a:headEnd/>
            <a:tailEnd/>
          </a:ln>
        </p:spPr>
        <p:txBody>
          <a:bodyPr/>
          <a:lstStyle/>
          <a:p>
            <a:pPr algn="ctr">
              <a:defRPr/>
            </a:pPr>
            <a:r>
              <a:rPr lang="de-DE" sz="800" b="1">
                <a:cs typeface="+mn-cs"/>
              </a:rPr>
              <a:t>FHR schul. Teil</a:t>
            </a:r>
            <a:endParaRPr lang="de-DE" sz="800" b="1">
              <a:effectLst>
                <a:outerShdw blurRad="38100" dist="38100" dir="2700000" algn="tl">
                  <a:srgbClr val="FFFFFF"/>
                </a:outerShdw>
              </a:effectLst>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liennummernplatzhalter 4"/>
          <p:cNvSpPr>
            <a:spLocks noGrp="1"/>
          </p:cNvSpPr>
          <p:nvPr>
            <p:ph type="sldNum" sz="quarter" idx="11"/>
          </p:nvPr>
        </p:nvSpPr>
        <p:spPr/>
        <p:txBody>
          <a:bodyPr/>
          <a:lstStyle/>
          <a:p>
            <a:pPr>
              <a:defRPr/>
            </a:pPr>
            <a:fld id="{FACCC9C2-90F4-45AB-A403-92D0AEA174BB}" type="slidenum">
              <a:rPr lang="de-DE" smtClean="0"/>
              <a:pPr>
                <a:defRPr/>
              </a:pPr>
              <a:t>12</a:t>
            </a:fld>
            <a:endParaRPr lang="de-DE" smtClean="0"/>
          </a:p>
        </p:txBody>
      </p:sp>
      <p:sp>
        <p:nvSpPr>
          <p:cNvPr id="39939" name="Rectangle 4"/>
          <p:cNvSpPr>
            <a:spLocks noChangeArrowheads="1"/>
          </p:cNvSpPr>
          <p:nvPr/>
        </p:nvSpPr>
        <p:spPr bwMode="auto">
          <a:xfrm>
            <a:off x="169863" y="1336675"/>
            <a:ext cx="8974137"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de-DE" sz="3200">
              <a:latin typeface="Arial-BoldMT"/>
            </a:endParaRPr>
          </a:p>
        </p:txBody>
      </p:sp>
      <p:sp>
        <p:nvSpPr>
          <p:cNvPr id="39940" name="Rectangle 5"/>
          <p:cNvSpPr>
            <a:spLocks noChangeArrowheads="1"/>
          </p:cNvSpPr>
          <p:nvPr/>
        </p:nvSpPr>
        <p:spPr bwMode="auto">
          <a:xfrm>
            <a:off x="322263" y="1281113"/>
            <a:ext cx="8974137"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de-DE" sz="2400" b="1">
                <a:latin typeface="Arial-BoldMT"/>
              </a:rPr>
              <a:t>Berechnung der Gesamtqualifikation</a:t>
            </a:r>
          </a:p>
          <a:p>
            <a:pPr algn="ctr"/>
            <a:r>
              <a:rPr lang="de-DE" sz="2400" b="1">
                <a:latin typeface="Arial-BoldMT"/>
              </a:rPr>
              <a:t>Basis: 102 Wochenstunden </a:t>
            </a:r>
            <a:r>
              <a:rPr lang="de-DE" sz="2400">
                <a:latin typeface="Arial-BoldMT"/>
              </a:rPr>
              <a:t/>
            </a:r>
            <a:br>
              <a:rPr lang="de-DE" sz="2400">
                <a:latin typeface="Arial-BoldMT"/>
              </a:rPr>
            </a:br>
            <a:endParaRPr lang="de-DE" sz="2400">
              <a:latin typeface="Arial-BoldMT"/>
            </a:endParaRPr>
          </a:p>
        </p:txBody>
      </p:sp>
      <p:sp>
        <p:nvSpPr>
          <p:cNvPr id="39941" name="Rectangle 6"/>
          <p:cNvSpPr>
            <a:spLocks noGrp="1" noChangeArrowheads="1"/>
          </p:cNvSpPr>
          <p:nvPr>
            <p:ph type="body" idx="1"/>
          </p:nvPr>
        </p:nvSpPr>
        <p:spPr>
          <a:xfrm>
            <a:off x="142875" y="2133600"/>
            <a:ext cx="8788400" cy="2743200"/>
          </a:xfrm>
          <a:ln>
            <a:solidFill>
              <a:schemeClr val="tx1"/>
            </a:solidFill>
            <a:miter lim="800000"/>
            <a:headEnd/>
            <a:tailEnd/>
          </a:ln>
        </p:spPr>
        <p:txBody>
          <a:bodyPr/>
          <a:lstStyle/>
          <a:p>
            <a:pPr eaLnBrk="1" hangingPunct="1">
              <a:lnSpc>
                <a:spcPct val="80000"/>
              </a:lnSpc>
              <a:buFontTx/>
              <a:buNone/>
            </a:pPr>
            <a:r>
              <a:rPr lang="de-DE" b="1" smtClean="0"/>
              <a:t>Block I (mindestens 200, höchstens 600 Punkte)</a:t>
            </a:r>
          </a:p>
          <a:p>
            <a:pPr eaLnBrk="1" hangingPunct="1">
              <a:lnSpc>
                <a:spcPct val="80000"/>
              </a:lnSpc>
              <a:buFontTx/>
              <a:buNone/>
            </a:pPr>
            <a:endParaRPr lang="de-DE" b="1" smtClean="0"/>
          </a:p>
          <a:p>
            <a:pPr eaLnBrk="1" hangingPunct="1">
              <a:lnSpc>
                <a:spcPct val="80000"/>
              </a:lnSpc>
            </a:pPr>
            <a:r>
              <a:rPr lang="de-DE" sz="1500" smtClean="0"/>
              <a:t>Einbringung von</a:t>
            </a:r>
            <a:r>
              <a:rPr lang="de-DE" sz="1500" b="1" smtClean="0"/>
              <a:t> 35 – 40 anrechenbaren Kursen der</a:t>
            </a:r>
            <a:r>
              <a:rPr lang="de-DE" sz="1500" smtClean="0"/>
              <a:t> 4 Halbjahre der Qualifikationsphase.</a:t>
            </a:r>
          </a:p>
          <a:p>
            <a:pPr eaLnBrk="1" hangingPunct="1">
              <a:lnSpc>
                <a:spcPct val="80000"/>
              </a:lnSpc>
            </a:pPr>
            <a:r>
              <a:rPr lang="de-DE" sz="1500" smtClean="0"/>
              <a:t>Pflichtkurse gem. § 28 APO-GOSt.</a:t>
            </a:r>
          </a:p>
          <a:p>
            <a:pPr eaLnBrk="1" hangingPunct="1">
              <a:lnSpc>
                <a:spcPct val="80000"/>
              </a:lnSpc>
            </a:pPr>
            <a:r>
              <a:rPr lang="de-DE" sz="1500" smtClean="0"/>
              <a:t>Leistungskurse werden bei der Zahl der Schulhalbjahresergebnisse (S) doppelt, Grundkurse einfach gewertet.</a:t>
            </a:r>
          </a:p>
          <a:p>
            <a:pPr eaLnBrk="1" hangingPunct="1">
              <a:lnSpc>
                <a:spcPct val="80000"/>
              </a:lnSpc>
            </a:pPr>
            <a:r>
              <a:rPr lang="de-DE" sz="1400" smtClean="0"/>
              <a:t>Endnote im Projektkurs kann im Umfang von 2 Halbjahresnoten auf die Grundkurse angerechnet   </a:t>
            </a:r>
            <a:br>
              <a:rPr lang="de-DE" sz="1400" smtClean="0"/>
            </a:br>
            <a:r>
              <a:rPr lang="de-DE" sz="1400" smtClean="0"/>
              <a:t>werden.</a:t>
            </a:r>
            <a:endParaRPr lang="de-DE" sz="1500" smtClean="0"/>
          </a:p>
          <a:p>
            <a:pPr eaLnBrk="1" hangingPunct="1">
              <a:lnSpc>
                <a:spcPct val="80000"/>
              </a:lnSpc>
            </a:pPr>
            <a:r>
              <a:rPr lang="de-DE" sz="1500" smtClean="0"/>
              <a:t>Berechnung gemäß Formel: </a:t>
            </a:r>
            <a:r>
              <a:rPr lang="de-DE" sz="1500" b="1" smtClean="0"/>
              <a:t>E I = (P : S) x 40;  z.B.: 215 : 43 (27 GK plus 8 LK) x 40 = </a:t>
            </a:r>
            <a:r>
              <a:rPr lang="de-DE" sz="1500" b="1" u="sng" smtClean="0"/>
              <a:t>200</a:t>
            </a:r>
            <a:r>
              <a:rPr lang="de-DE" sz="1500" b="1" smtClean="0"/>
              <a:t>                </a:t>
            </a:r>
          </a:p>
          <a:p>
            <a:pPr eaLnBrk="1" hangingPunct="1">
              <a:lnSpc>
                <a:spcPct val="80000"/>
              </a:lnSpc>
              <a:buFontTx/>
              <a:buNone/>
            </a:pPr>
            <a:r>
              <a:rPr lang="de-DE" sz="1500" smtClean="0"/>
              <a:t>      </a:t>
            </a:r>
            <a:r>
              <a:rPr lang="de-DE" sz="1000" smtClean="0"/>
              <a:t>E I = (Gesamt-)Ergebnis Block I</a:t>
            </a:r>
          </a:p>
          <a:p>
            <a:pPr eaLnBrk="1" hangingPunct="1">
              <a:lnSpc>
                <a:spcPct val="80000"/>
              </a:lnSpc>
              <a:buFontTx/>
              <a:buNone/>
            </a:pPr>
            <a:r>
              <a:rPr lang="de-DE" sz="1000" smtClean="0"/>
              <a:t>	P = Erzielte Punkte in den eingebrachten Fächern in vier Schulhalbjahren</a:t>
            </a:r>
          </a:p>
          <a:p>
            <a:pPr eaLnBrk="1" hangingPunct="1">
              <a:lnSpc>
                <a:spcPct val="80000"/>
              </a:lnSpc>
              <a:buFontTx/>
              <a:buNone/>
            </a:pPr>
            <a:r>
              <a:rPr lang="de-DE" sz="1000" smtClean="0"/>
              <a:t>	S = Anzahl der Schulhalbjahresergebnisse (doppelt gewichtete Fächer zählen auch doppelt).</a:t>
            </a:r>
          </a:p>
          <a:p>
            <a:pPr eaLnBrk="1" hangingPunct="1">
              <a:lnSpc>
                <a:spcPct val="80000"/>
              </a:lnSpc>
              <a:buFontTx/>
              <a:buNone/>
            </a:pPr>
            <a:r>
              <a:rPr lang="de-DE" sz="800" smtClean="0"/>
              <a:t> </a:t>
            </a:r>
          </a:p>
          <a:p>
            <a:pPr eaLnBrk="1" hangingPunct="1">
              <a:lnSpc>
                <a:spcPct val="80000"/>
              </a:lnSpc>
              <a:buFontTx/>
              <a:buNone/>
            </a:pPr>
            <a:endParaRPr lang="de-DE" sz="800" smtClean="0"/>
          </a:p>
          <a:p>
            <a:pPr eaLnBrk="1" hangingPunct="1">
              <a:lnSpc>
                <a:spcPct val="80000"/>
              </a:lnSpc>
              <a:buFontTx/>
              <a:buNone/>
            </a:pPr>
            <a:endParaRPr lang="de-DE" sz="1000" smtClean="0"/>
          </a:p>
          <a:p>
            <a:pPr eaLnBrk="1" hangingPunct="1">
              <a:lnSpc>
                <a:spcPct val="80000"/>
              </a:lnSpc>
            </a:pPr>
            <a:endParaRPr lang="de-DE" smtClean="0"/>
          </a:p>
          <a:p>
            <a:pPr eaLnBrk="1" hangingPunct="1">
              <a:lnSpc>
                <a:spcPct val="80000"/>
              </a:lnSpc>
              <a:spcBef>
                <a:spcPct val="0"/>
              </a:spcBef>
              <a:buFontTx/>
              <a:buNone/>
            </a:pPr>
            <a:endParaRPr lang="de-DE" sz="1000" smtClean="0"/>
          </a:p>
        </p:txBody>
      </p:sp>
      <p:sp>
        <p:nvSpPr>
          <p:cNvPr id="39942" name="Rectangle 7"/>
          <p:cNvSpPr>
            <a:spLocks noChangeArrowheads="1"/>
          </p:cNvSpPr>
          <p:nvPr/>
        </p:nvSpPr>
        <p:spPr bwMode="auto">
          <a:xfrm>
            <a:off x="125413" y="5176838"/>
            <a:ext cx="8824912" cy="815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r>
              <a:rPr lang="de-DE" sz="2000" b="1"/>
              <a:t>Block II (mindestens 100, höchstens 300 Punkte):</a:t>
            </a:r>
          </a:p>
          <a:p>
            <a:r>
              <a:rPr lang="de-DE"/>
              <a:t>Leistungen in den 4 Fächern der Abiturprüfung (je fünffache Wertung)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nummernplatzhalter 4"/>
          <p:cNvSpPr>
            <a:spLocks noGrp="1"/>
          </p:cNvSpPr>
          <p:nvPr>
            <p:ph type="sldNum" sz="quarter" idx="11"/>
          </p:nvPr>
        </p:nvSpPr>
        <p:spPr/>
        <p:txBody>
          <a:bodyPr/>
          <a:lstStyle/>
          <a:p>
            <a:pPr>
              <a:defRPr/>
            </a:pPr>
            <a:fld id="{7369780A-FC1E-40E9-8940-7E962ADBAD6D}" type="slidenum">
              <a:rPr lang="de-DE" smtClean="0"/>
              <a:pPr>
                <a:defRPr/>
              </a:pPr>
              <a:t>13</a:t>
            </a:fld>
            <a:endParaRPr lang="de-DE" smtClean="0"/>
          </a:p>
        </p:txBody>
      </p:sp>
      <p:sp>
        <p:nvSpPr>
          <p:cNvPr id="40963" name="Rectangle 3"/>
          <p:cNvSpPr>
            <a:spLocks noGrp="1" noChangeArrowheads="1"/>
          </p:cNvSpPr>
          <p:nvPr>
            <p:ph type="body" idx="1"/>
          </p:nvPr>
        </p:nvSpPr>
        <p:spPr>
          <a:xfrm>
            <a:off x="0" y="1638300"/>
            <a:ext cx="8964613" cy="384175"/>
          </a:xfrm>
        </p:spPr>
        <p:txBody>
          <a:bodyPr/>
          <a:lstStyle/>
          <a:p>
            <a:pPr algn="ctr" eaLnBrk="1" hangingPunct="1">
              <a:lnSpc>
                <a:spcPct val="80000"/>
              </a:lnSpc>
              <a:buFontTx/>
              <a:buNone/>
            </a:pPr>
            <a:r>
              <a:rPr lang="de-DE" sz="800" b="1" smtClean="0">
                <a:solidFill>
                  <a:schemeClr val="tx2"/>
                </a:solidFill>
              </a:rPr>
              <a:t>	</a:t>
            </a:r>
            <a:r>
              <a:rPr lang="de-DE" sz="2000" b="1" smtClean="0">
                <a:solidFill>
                  <a:schemeClr val="tx2"/>
                </a:solidFill>
              </a:rPr>
              <a:t>Zulassung zum Abitur – Leistungsdefizite (weniger als 5 Punkte)</a:t>
            </a:r>
          </a:p>
          <a:p>
            <a:pPr algn="ctr" eaLnBrk="1" hangingPunct="1">
              <a:lnSpc>
                <a:spcPct val="80000"/>
              </a:lnSpc>
              <a:buFontTx/>
              <a:buNone/>
            </a:pPr>
            <a:r>
              <a:rPr lang="de-DE" sz="1600" b="1" smtClean="0">
                <a:solidFill>
                  <a:schemeClr val="tx2"/>
                </a:solidFill>
              </a:rPr>
              <a:t>bei Einbringung von allen 4 Kursen der Abiturfächer </a:t>
            </a:r>
          </a:p>
          <a:p>
            <a:pPr algn="ctr" eaLnBrk="1" hangingPunct="1">
              <a:lnSpc>
                <a:spcPct val="80000"/>
              </a:lnSpc>
              <a:buFontTx/>
              <a:buNone/>
            </a:pPr>
            <a:endParaRPr lang="de-DE" sz="3600" b="1" smtClean="0">
              <a:solidFill>
                <a:schemeClr val="tx2"/>
              </a:solidFill>
            </a:endParaRPr>
          </a:p>
          <a:p>
            <a:pPr eaLnBrk="1" hangingPunct="1">
              <a:lnSpc>
                <a:spcPct val="80000"/>
              </a:lnSpc>
              <a:buFontTx/>
              <a:buNone/>
            </a:pPr>
            <a:r>
              <a:rPr lang="de-DE" sz="800" smtClean="0">
                <a:sym typeface="Wingdings" pitchFamily="2" charset="2"/>
              </a:rPr>
              <a:t>	</a:t>
            </a:r>
            <a:endParaRPr lang="de-DE" sz="800" b="1" smtClean="0"/>
          </a:p>
        </p:txBody>
      </p:sp>
      <p:sp>
        <p:nvSpPr>
          <p:cNvPr id="40964" name="Rectangle 5"/>
          <p:cNvSpPr>
            <a:spLocks noChangeArrowheads="1"/>
          </p:cNvSpPr>
          <p:nvPr/>
        </p:nvSpPr>
        <p:spPr bwMode="auto">
          <a:xfrm>
            <a:off x="0" y="2514600"/>
            <a:ext cx="9144000" cy="2828925"/>
          </a:xfrm>
          <a:prstGeom prst="rect">
            <a:avLst/>
          </a:prstGeom>
          <a:solidFill>
            <a:srgbClr val="E5FFE5"/>
          </a:solidFill>
          <a:ln w="9525">
            <a:solidFill>
              <a:schemeClr val="tx1"/>
            </a:solidFill>
            <a:miter lim="800000"/>
            <a:headEnd/>
            <a:tailEnd/>
          </a:ln>
        </p:spPr>
        <p:txBody>
          <a:bodyPr lIns="0" tIns="0" rIns="0" bIns="0"/>
          <a:lstStyle/>
          <a:p>
            <a:pPr marL="342900" indent="-342900">
              <a:lnSpc>
                <a:spcPct val="90000"/>
              </a:lnSpc>
              <a:spcBef>
                <a:spcPct val="20000"/>
              </a:spcBef>
            </a:pPr>
            <a:r>
              <a:rPr lang="de-DE" sz="1600"/>
              <a:t>	</a:t>
            </a:r>
            <a:endParaRPr lang="de-DE" sz="800"/>
          </a:p>
          <a:p>
            <a:pPr marL="342900" indent="-342900">
              <a:lnSpc>
                <a:spcPct val="90000"/>
              </a:lnSpc>
              <a:spcBef>
                <a:spcPct val="20000"/>
              </a:spcBef>
            </a:pPr>
            <a:r>
              <a:rPr lang="de-DE" sz="800"/>
              <a:t>	</a:t>
            </a:r>
            <a:r>
              <a:rPr lang="de-DE" sz="1600"/>
              <a:t>Bei Einbringung von: </a:t>
            </a:r>
          </a:p>
          <a:p>
            <a:pPr marL="342900" indent="-342900">
              <a:lnSpc>
                <a:spcPct val="90000"/>
              </a:lnSpc>
              <a:spcBef>
                <a:spcPct val="20000"/>
              </a:spcBef>
            </a:pPr>
            <a:endParaRPr lang="de-DE" sz="1600"/>
          </a:p>
          <a:p>
            <a:pPr marL="342900" indent="-342900">
              <a:lnSpc>
                <a:spcPct val="90000"/>
              </a:lnSpc>
              <a:spcBef>
                <a:spcPct val="20000"/>
              </a:spcBef>
            </a:pPr>
            <a:r>
              <a:rPr lang="de-DE" sz="1600"/>
              <a:t>	</a:t>
            </a:r>
            <a:r>
              <a:rPr lang="de-DE" sz="1600" b="1"/>
              <a:t>35 - 37</a:t>
            </a:r>
            <a:r>
              <a:rPr lang="de-DE" sz="1600"/>
              <a:t> Kursen:		</a:t>
            </a:r>
            <a:r>
              <a:rPr lang="de-DE" sz="1600" b="1"/>
              <a:t>7</a:t>
            </a:r>
            <a:r>
              <a:rPr lang="de-DE" sz="1600"/>
              <a:t> Defizite, davon höchstens </a:t>
            </a:r>
            <a:r>
              <a:rPr lang="de-DE" sz="1600" b="1"/>
              <a:t>3</a:t>
            </a:r>
            <a:r>
              <a:rPr lang="de-DE" sz="1600"/>
              <a:t> Leistungskursdefizite</a:t>
            </a:r>
          </a:p>
          <a:p>
            <a:pPr marL="342900" indent="-342900">
              <a:lnSpc>
                <a:spcPct val="90000"/>
              </a:lnSpc>
              <a:spcBef>
                <a:spcPct val="20000"/>
              </a:spcBef>
            </a:pPr>
            <a:r>
              <a:rPr lang="de-DE" sz="1600"/>
              <a:t>	</a:t>
            </a:r>
            <a:r>
              <a:rPr lang="de-DE" sz="1600" b="1"/>
              <a:t>38 - 40</a:t>
            </a:r>
            <a:r>
              <a:rPr lang="de-DE" sz="1600"/>
              <a:t> Kursen:		</a:t>
            </a:r>
            <a:r>
              <a:rPr lang="de-DE" sz="1600" b="1"/>
              <a:t>8</a:t>
            </a:r>
            <a:r>
              <a:rPr lang="de-DE" sz="1600"/>
              <a:t> Defizite, davon höchstens </a:t>
            </a:r>
            <a:r>
              <a:rPr lang="de-DE" sz="1600" b="1"/>
              <a:t>3</a:t>
            </a:r>
            <a:r>
              <a:rPr lang="de-DE" sz="1600"/>
              <a:t> Leistungskursdefizite</a:t>
            </a:r>
          </a:p>
          <a:p>
            <a:pPr marL="342900" indent="-342900">
              <a:lnSpc>
                <a:spcPct val="90000"/>
              </a:lnSpc>
              <a:spcBef>
                <a:spcPct val="20000"/>
              </a:spcBef>
            </a:pPr>
            <a:endParaRPr lang="de-DE" sz="1600"/>
          </a:p>
          <a:p>
            <a:pPr marL="342900" indent="-342900">
              <a:lnSpc>
                <a:spcPct val="90000"/>
              </a:lnSpc>
              <a:spcBef>
                <a:spcPct val="20000"/>
              </a:spcBef>
            </a:pPr>
            <a:r>
              <a:rPr lang="de-DE" sz="1600"/>
              <a:t>	Kein anzurechnender Kurs darf mit 0 Punkten abgeschlossen werden.</a:t>
            </a:r>
          </a:p>
          <a:p>
            <a:pPr marL="342900" indent="-342900">
              <a:lnSpc>
                <a:spcPct val="90000"/>
              </a:lnSpc>
              <a:spcBef>
                <a:spcPct val="20000"/>
              </a:spcBef>
            </a:pPr>
            <a:r>
              <a:rPr lang="de-DE" sz="1600"/>
              <a:t>	In Block I müssen mindestens 200 Punkte erreicht werden.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el 1"/>
          <p:cNvSpPr>
            <a:spLocks noGrp="1"/>
          </p:cNvSpPr>
          <p:nvPr>
            <p:ph type="title"/>
          </p:nvPr>
        </p:nvSpPr>
        <p:spPr>
          <a:xfrm>
            <a:off x="454025" y="1287463"/>
            <a:ext cx="8064500" cy="1439862"/>
          </a:xfrm>
        </p:spPr>
        <p:txBody>
          <a:bodyPr/>
          <a:lstStyle/>
          <a:p>
            <a:r>
              <a:rPr lang="de-DE" smtClean="0"/>
              <a:t>Informationen</a:t>
            </a:r>
            <a:br>
              <a:rPr lang="de-DE" smtClean="0"/>
            </a:br>
            <a:r>
              <a:rPr lang="de-DE" smtClean="0"/>
              <a:t/>
            </a:r>
            <a:br>
              <a:rPr lang="de-DE" smtClean="0"/>
            </a:br>
            <a:r>
              <a:rPr lang="de-DE" smtClean="0"/>
              <a:t>im Bildungsportal NRW unter</a:t>
            </a:r>
            <a:br>
              <a:rPr lang="de-DE" smtClean="0"/>
            </a:br>
            <a:r>
              <a:rPr lang="de-DE" smtClean="0"/>
              <a:t/>
            </a:r>
            <a:br>
              <a:rPr lang="de-DE" smtClean="0"/>
            </a:br>
            <a:r>
              <a:rPr lang="de-DE" smtClean="0"/>
              <a:t>„Schulform“ – „Gymnasium“</a:t>
            </a:r>
          </a:p>
        </p:txBody>
      </p:sp>
      <p:graphicFrame>
        <p:nvGraphicFramePr>
          <p:cNvPr id="38931" name="Group 19"/>
          <p:cNvGraphicFramePr>
            <a:graphicFrameLocks noGrp="1"/>
          </p:cNvGraphicFramePr>
          <p:nvPr>
            <p:ph type="tbl" idx="1"/>
          </p:nvPr>
        </p:nvGraphicFramePr>
        <p:xfrm>
          <a:off x="206375" y="3573463"/>
          <a:ext cx="8759825" cy="2011614"/>
        </p:xfrm>
        <a:graphic>
          <a:graphicData uri="http://schemas.openxmlformats.org/drawingml/2006/table">
            <a:tbl>
              <a:tblPr/>
              <a:tblGrid>
                <a:gridCol w="8759825"/>
              </a:tblGrid>
              <a:tr h="2011362">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800" b="1" i="0" u="none" strike="noStrike" cap="none" normalizeH="0" baseline="0" dirty="0" smtClean="0">
                          <a:ln>
                            <a:noFill/>
                          </a:ln>
                          <a:solidFill>
                            <a:schemeClr val="tx1"/>
                          </a:solidFill>
                          <a:effectLst/>
                          <a:latin typeface="Arial" pitchFamily="34" charset="0"/>
                          <a:cs typeface="Arial" pitchFamily="34" charset="0"/>
                        </a:rPr>
                        <a:t> Broschüre zum verkürzten Bildungsgang</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800" b="1" i="0" u="none" strike="noStrike" cap="none" normalizeH="0" baseline="0" dirty="0" smtClean="0">
                          <a:ln>
                            <a:noFill/>
                          </a:ln>
                          <a:solidFill>
                            <a:schemeClr val="tx1"/>
                          </a:solidFill>
                          <a:effectLst/>
                          <a:latin typeface="Arial" pitchFamily="34" charset="0"/>
                          <a:cs typeface="Arial" pitchFamily="34" charset="0"/>
                        </a:rPr>
                        <a:t> Broschüre zur gymnasialen Oberstufe</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800" b="1" i="0" u="none" strike="noStrike" cap="none" normalizeH="0" baseline="0" dirty="0" smtClean="0">
                          <a:ln>
                            <a:noFill/>
                          </a:ln>
                          <a:solidFill>
                            <a:schemeClr val="tx1"/>
                          </a:solidFill>
                          <a:effectLst/>
                          <a:latin typeface="Arial" pitchFamily="34" charset="0"/>
                          <a:cs typeface="Arial" pitchFamily="34" charset="0"/>
                        </a:rPr>
                        <a:t> Häufig gestellte Fragen mit vielfältigen Links zu weiteren Informationen</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800" b="1" i="0" u="none" strike="noStrike" cap="none" normalizeH="0" baseline="0" dirty="0" smtClean="0">
                          <a:ln>
                            <a:noFill/>
                          </a:ln>
                          <a:solidFill>
                            <a:schemeClr val="tx1"/>
                          </a:solidFill>
                          <a:effectLst/>
                          <a:latin typeface="Arial" pitchFamily="34" charset="0"/>
                          <a:cs typeface="Arial" pitchFamily="34" charset="0"/>
                        </a:rPr>
                        <a:t> Power-Point-Präsentation zum verkürzten Bildungsgang und zur Oberstufe  </a:t>
                      </a:r>
                      <a:br>
                        <a:rPr kumimoji="0" lang="de-DE" sz="1800" b="1" i="0" u="none" strike="noStrike" cap="none" normalizeH="0" baseline="0" dirty="0" smtClean="0">
                          <a:ln>
                            <a:noFill/>
                          </a:ln>
                          <a:solidFill>
                            <a:schemeClr val="tx1"/>
                          </a:solidFill>
                          <a:effectLst/>
                          <a:latin typeface="Arial" pitchFamily="34" charset="0"/>
                          <a:cs typeface="Arial" pitchFamily="34" charset="0"/>
                        </a:rPr>
                      </a:br>
                      <a:r>
                        <a:rPr kumimoji="0" lang="de-DE" sz="1800" b="1" i="0" u="none" strike="noStrike" cap="none" normalizeH="0" baseline="0" dirty="0" smtClean="0">
                          <a:ln>
                            <a:noFill/>
                          </a:ln>
                          <a:solidFill>
                            <a:schemeClr val="tx1"/>
                          </a:solidFill>
                          <a:effectLst/>
                          <a:latin typeface="Arial" pitchFamily="34" charset="0"/>
                          <a:cs typeface="Arial" pitchFamily="34" charset="0"/>
                        </a:rPr>
                        <a:t>  im Doppeljahrgang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8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1" i="1" u="none" strike="noStrike" cap="none" normalizeH="0" baseline="0" dirty="0" smtClean="0">
                          <a:ln>
                            <a:noFill/>
                          </a:ln>
                          <a:solidFill>
                            <a:schemeClr val="tx1"/>
                          </a:solidFill>
                          <a:effectLst/>
                          <a:latin typeface="Arial" pitchFamily="34" charset="0"/>
                          <a:cs typeface="Arial" pitchFamily="34" charset="0"/>
                        </a:rPr>
                        <a:t>Kontinuierliche Aktualisierung und Ergänzung</a:t>
                      </a:r>
                    </a:p>
                  </a:txBody>
                  <a:tcPr marT="45687" marB="4568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r>
            </a:tbl>
          </a:graphicData>
        </a:graphic>
      </p:graphicFrame>
      <p:sp>
        <p:nvSpPr>
          <p:cNvPr id="26637" name="Foliennummernplatzhalter 3"/>
          <p:cNvSpPr>
            <a:spLocks noGrp="1"/>
          </p:cNvSpPr>
          <p:nvPr>
            <p:ph type="sldNum" sz="quarter" idx="11"/>
          </p:nvPr>
        </p:nvSpPr>
        <p:spPr/>
        <p:txBody>
          <a:bodyPr/>
          <a:lstStyle/>
          <a:p>
            <a:pPr>
              <a:defRPr/>
            </a:pPr>
            <a:fld id="{68FCC755-E352-47CD-898D-B83E85A4E92A}" type="slidenum">
              <a:rPr lang="de-DE" smtClean="0"/>
              <a:pPr>
                <a:defRPr/>
              </a:pPr>
              <a:t>14</a:t>
            </a:fld>
            <a:endParaRPr lang="de-DE" smtClean="0"/>
          </a:p>
        </p:txBody>
      </p:sp>
      <p:sp>
        <p:nvSpPr>
          <p:cNvPr id="41994" name="Text Box 17"/>
          <p:cNvSpPr txBox="1">
            <a:spLocks noChangeArrowheads="1"/>
          </p:cNvSpPr>
          <p:nvPr/>
        </p:nvSpPr>
        <p:spPr bwMode="auto">
          <a:xfrm>
            <a:off x="4422775" y="2020888"/>
            <a:ext cx="4565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de-DE" sz="2400" b="1">
                <a:solidFill>
                  <a:srgbClr val="0033CC"/>
                </a:solidFill>
              </a:rPr>
              <a:t>www.schulministerium.nrw.de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2"/>
          <p:cNvSpPr>
            <a:spLocks noGrp="1"/>
          </p:cNvSpPr>
          <p:nvPr>
            <p:ph type="title"/>
          </p:nvPr>
        </p:nvSpPr>
        <p:spPr>
          <a:xfrm>
            <a:off x="539750" y="777875"/>
            <a:ext cx="8064500" cy="585788"/>
          </a:xfrm>
        </p:spPr>
        <p:txBody>
          <a:bodyPr/>
          <a:lstStyle/>
          <a:p>
            <a:r>
              <a:rPr lang="de-DE" smtClean="0"/>
              <a:t>  Versetzungsbedingungen am Ende der Einführungsphase (Eph)</a:t>
            </a:r>
            <a:br>
              <a:rPr lang="de-DE" smtClean="0"/>
            </a:br>
            <a:r>
              <a:rPr lang="de-DE" smtClean="0"/>
              <a:t/>
            </a:r>
            <a:br>
              <a:rPr lang="de-DE" smtClean="0"/>
            </a:br>
            <a:r>
              <a:rPr lang="de-DE" smtClean="0"/>
              <a:t/>
            </a:r>
            <a:br>
              <a:rPr lang="de-DE" smtClean="0"/>
            </a:br>
            <a:r>
              <a:rPr lang="de-DE" smtClean="0"/>
              <a:t/>
            </a:r>
            <a:br>
              <a:rPr lang="de-DE" smtClean="0"/>
            </a:br>
            <a:r>
              <a:rPr lang="de-DE" smtClean="0"/>
              <a:t>	            10 Fächer sind versetzungsrelevant:</a:t>
            </a:r>
            <a:br>
              <a:rPr lang="de-DE" smtClean="0"/>
            </a:br>
            <a:r>
              <a:rPr lang="de-DE" smtClean="0"/>
              <a:t/>
            </a:r>
            <a:br>
              <a:rPr lang="de-DE" smtClean="0"/>
            </a:br>
            <a:r>
              <a:rPr lang="de-DE" smtClean="0"/>
              <a:t/>
            </a:r>
            <a:br>
              <a:rPr lang="de-DE" smtClean="0"/>
            </a:br>
            <a:r>
              <a:rPr lang="de-DE" smtClean="0"/>
              <a:t>Deutsch				Naturwissenschaft	</a:t>
            </a:r>
            <a:br>
              <a:rPr lang="de-DE" smtClean="0"/>
            </a:br>
            <a:r>
              <a:rPr lang="de-DE" smtClean="0"/>
              <a:t/>
            </a:r>
            <a:br>
              <a:rPr lang="de-DE" smtClean="0"/>
            </a:br>
            <a:r>
              <a:rPr lang="de-DE" smtClean="0"/>
              <a:t>Mathematik				Religion</a:t>
            </a:r>
            <a:br>
              <a:rPr lang="de-DE" smtClean="0"/>
            </a:br>
            <a:r>
              <a:rPr lang="de-DE" smtClean="0"/>
              <a:t/>
            </a:r>
            <a:br>
              <a:rPr lang="de-DE" smtClean="0"/>
            </a:br>
            <a:r>
              <a:rPr lang="de-DE" smtClean="0"/>
              <a:t>Fortgeführte FS			Sport</a:t>
            </a:r>
            <a:br>
              <a:rPr lang="de-DE" smtClean="0"/>
            </a:br>
            <a:r>
              <a:rPr lang="de-DE" smtClean="0"/>
              <a:t/>
            </a:r>
            <a:br>
              <a:rPr lang="de-DE" smtClean="0"/>
            </a:br>
            <a:r>
              <a:rPr lang="de-DE" smtClean="0"/>
              <a:t>Kunst/Musik				Fach aus Schwerpunkt</a:t>
            </a:r>
            <a:br>
              <a:rPr lang="de-DE" smtClean="0"/>
            </a:br>
            <a:r>
              <a:rPr lang="de-DE" smtClean="0"/>
              <a:t/>
            </a:r>
            <a:br>
              <a:rPr lang="de-DE" smtClean="0"/>
            </a:br>
            <a:r>
              <a:rPr lang="de-DE" smtClean="0"/>
              <a:t>Gesellschaftswissenschaft		weiteres Fach</a:t>
            </a:r>
            <a:br>
              <a:rPr lang="de-DE" smtClean="0"/>
            </a:br>
            <a:r>
              <a:rPr lang="de-DE" smtClean="0"/>
              <a:t/>
            </a:r>
            <a:br>
              <a:rPr lang="de-DE" smtClean="0"/>
            </a:br>
            <a:endParaRPr lang="de-DE" smtClean="0"/>
          </a:p>
        </p:txBody>
      </p:sp>
      <p:sp>
        <p:nvSpPr>
          <p:cNvPr id="2" name="Foliennummernplatzhalter 1"/>
          <p:cNvSpPr>
            <a:spLocks noGrp="1"/>
          </p:cNvSpPr>
          <p:nvPr>
            <p:ph type="sldNum" sz="quarter" idx="11"/>
          </p:nvPr>
        </p:nvSpPr>
        <p:spPr/>
        <p:txBody>
          <a:bodyPr/>
          <a:lstStyle/>
          <a:p>
            <a:pPr>
              <a:defRPr/>
            </a:pPr>
            <a:fld id="{B149DFD1-1A15-4933-87E5-15E1C4FE36DC}" type="slidenum">
              <a:rPr lang="de-DE" smtClean="0"/>
              <a:pPr>
                <a:defRPr/>
              </a:pPr>
              <a:t>2</a:t>
            </a:fld>
            <a:endParaRPr lang="de-DE"/>
          </a:p>
        </p:txBody>
      </p:sp>
      <p:grpSp>
        <p:nvGrpSpPr>
          <p:cNvPr id="29700" name="Group 5"/>
          <p:cNvGrpSpPr>
            <a:grpSpLocks noChangeAspect="1"/>
          </p:cNvGrpSpPr>
          <p:nvPr/>
        </p:nvGrpSpPr>
        <p:grpSpPr bwMode="auto">
          <a:xfrm>
            <a:off x="1484313" y="2095500"/>
            <a:ext cx="6286500" cy="2422525"/>
            <a:chOff x="955" y="1320"/>
            <a:chExt cx="3961" cy="1526"/>
          </a:xfrm>
        </p:grpSpPr>
        <p:sp>
          <p:nvSpPr>
            <p:cNvPr id="29701" name="Rectangle 6"/>
            <p:cNvSpPr>
              <a:spLocks noChangeArrowheads="1"/>
            </p:cNvSpPr>
            <p:nvPr/>
          </p:nvSpPr>
          <p:spPr bwMode="auto">
            <a:xfrm>
              <a:off x="955" y="132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de-DE"/>
            </a:p>
          </p:txBody>
        </p:sp>
        <p:sp>
          <p:nvSpPr>
            <p:cNvPr id="29702" name="Rectangle 7"/>
            <p:cNvSpPr>
              <a:spLocks noChangeArrowheads="1"/>
            </p:cNvSpPr>
            <p:nvPr/>
          </p:nvSpPr>
          <p:spPr bwMode="auto">
            <a:xfrm>
              <a:off x="4608" y="1320"/>
              <a:ext cx="159"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sz="2200" b="1">
                  <a:solidFill>
                    <a:srgbClr val="000000"/>
                  </a:solidFill>
                  <a:latin typeface="Calibri" pitchFamily="34" charset="0"/>
                </a:rPr>
                <a:t> </a:t>
              </a:r>
              <a:endParaRPr lang="de-DE"/>
            </a:p>
          </p:txBody>
        </p:sp>
        <p:sp>
          <p:nvSpPr>
            <p:cNvPr id="29703" name="Rectangle 8"/>
            <p:cNvSpPr>
              <a:spLocks noChangeArrowheads="1"/>
            </p:cNvSpPr>
            <p:nvPr/>
          </p:nvSpPr>
          <p:spPr bwMode="auto">
            <a:xfrm>
              <a:off x="955" y="1532"/>
              <a:ext cx="1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solidFill>
                    <a:srgbClr val="000000"/>
                  </a:solidFill>
                  <a:latin typeface="Calibri" pitchFamily="34" charset="0"/>
                </a:rPr>
                <a:t> </a:t>
              </a:r>
              <a:endParaRPr lang="de-DE"/>
            </a:p>
          </p:txBody>
        </p:sp>
        <p:sp>
          <p:nvSpPr>
            <p:cNvPr id="29704" name="Rectangle 10"/>
            <p:cNvSpPr>
              <a:spLocks noChangeArrowheads="1"/>
            </p:cNvSpPr>
            <p:nvPr/>
          </p:nvSpPr>
          <p:spPr bwMode="auto">
            <a:xfrm>
              <a:off x="3460" y="1807"/>
              <a:ext cx="1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solidFill>
                    <a:srgbClr val="000000"/>
                  </a:solidFill>
                  <a:latin typeface="Calibri" pitchFamily="34" charset="0"/>
                </a:rPr>
                <a:t> </a:t>
              </a:r>
              <a:endParaRPr lang="de-DE"/>
            </a:p>
          </p:txBody>
        </p:sp>
        <p:sp>
          <p:nvSpPr>
            <p:cNvPr id="29705" name="Rectangle 12"/>
            <p:cNvSpPr>
              <a:spLocks noChangeArrowheads="1"/>
            </p:cNvSpPr>
            <p:nvPr/>
          </p:nvSpPr>
          <p:spPr bwMode="auto">
            <a:xfrm>
              <a:off x="1525" y="2083"/>
              <a:ext cx="1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solidFill>
                    <a:srgbClr val="000000"/>
                  </a:solidFill>
                  <a:latin typeface="Calibri" pitchFamily="34" charset="0"/>
                </a:rPr>
                <a:t> </a:t>
              </a:r>
              <a:endParaRPr lang="de-DE"/>
            </a:p>
          </p:txBody>
        </p:sp>
        <p:sp>
          <p:nvSpPr>
            <p:cNvPr id="29706" name="Rectangle 13"/>
            <p:cNvSpPr>
              <a:spLocks noChangeArrowheads="1"/>
            </p:cNvSpPr>
            <p:nvPr/>
          </p:nvSpPr>
          <p:spPr bwMode="auto">
            <a:xfrm>
              <a:off x="1564" y="2083"/>
              <a:ext cx="1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solidFill>
                    <a:srgbClr val="000000"/>
                  </a:solidFill>
                  <a:latin typeface="Calibri" pitchFamily="34" charset="0"/>
                </a:rPr>
                <a:t> </a:t>
              </a:r>
              <a:endParaRPr lang="de-DE"/>
            </a:p>
          </p:txBody>
        </p:sp>
        <p:sp>
          <p:nvSpPr>
            <p:cNvPr id="29707" name="Rectangle 16"/>
            <p:cNvSpPr>
              <a:spLocks noChangeArrowheads="1"/>
            </p:cNvSpPr>
            <p:nvPr/>
          </p:nvSpPr>
          <p:spPr bwMode="auto">
            <a:xfrm>
              <a:off x="2766" y="2083"/>
              <a:ext cx="1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solidFill>
                    <a:srgbClr val="000000"/>
                  </a:solidFill>
                  <a:latin typeface="Calibri" pitchFamily="34" charset="0"/>
                </a:rPr>
                <a:t> </a:t>
              </a:r>
              <a:endParaRPr lang="de-DE"/>
            </a:p>
          </p:txBody>
        </p:sp>
        <p:sp>
          <p:nvSpPr>
            <p:cNvPr id="29708" name="Rectangle 17"/>
            <p:cNvSpPr>
              <a:spLocks noChangeArrowheads="1"/>
            </p:cNvSpPr>
            <p:nvPr/>
          </p:nvSpPr>
          <p:spPr bwMode="auto">
            <a:xfrm>
              <a:off x="2783" y="2083"/>
              <a:ext cx="1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solidFill>
                    <a:srgbClr val="000000"/>
                  </a:solidFill>
                  <a:latin typeface="Calibri" pitchFamily="34" charset="0"/>
                </a:rPr>
                <a:t> </a:t>
              </a:r>
              <a:endParaRPr lang="de-DE"/>
            </a:p>
          </p:txBody>
        </p:sp>
        <p:sp>
          <p:nvSpPr>
            <p:cNvPr id="29709" name="Rectangle 19"/>
            <p:cNvSpPr>
              <a:spLocks noChangeArrowheads="1"/>
            </p:cNvSpPr>
            <p:nvPr/>
          </p:nvSpPr>
          <p:spPr bwMode="auto">
            <a:xfrm>
              <a:off x="3807" y="2083"/>
              <a:ext cx="1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solidFill>
                    <a:srgbClr val="000000"/>
                  </a:solidFill>
                  <a:latin typeface="Calibri" pitchFamily="34" charset="0"/>
                </a:rPr>
                <a:t> </a:t>
              </a:r>
              <a:endParaRPr lang="de-DE"/>
            </a:p>
          </p:txBody>
        </p:sp>
        <p:sp>
          <p:nvSpPr>
            <p:cNvPr id="29710" name="Rectangle 20"/>
            <p:cNvSpPr>
              <a:spLocks noChangeArrowheads="1"/>
            </p:cNvSpPr>
            <p:nvPr/>
          </p:nvSpPr>
          <p:spPr bwMode="auto">
            <a:xfrm>
              <a:off x="4001" y="2083"/>
              <a:ext cx="1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solidFill>
                    <a:srgbClr val="000000"/>
                  </a:solidFill>
                  <a:latin typeface="Calibri" pitchFamily="34" charset="0"/>
                </a:rPr>
                <a:t> </a:t>
              </a:r>
              <a:endParaRPr lang="de-DE"/>
            </a:p>
          </p:txBody>
        </p:sp>
        <p:sp>
          <p:nvSpPr>
            <p:cNvPr id="29711" name="Rectangle 23"/>
            <p:cNvSpPr>
              <a:spLocks noChangeArrowheads="1"/>
            </p:cNvSpPr>
            <p:nvPr/>
          </p:nvSpPr>
          <p:spPr bwMode="auto">
            <a:xfrm>
              <a:off x="4788" y="2083"/>
              <a:ext cx="1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solidFill>
                    <a:srgbClr val="000000"/>
                  </a:solidFill>
                  <a:latin typeface="Calibri" pitchFamily="34" charset="0"/>
                </a:rPr>
                <a:t> </a:t>
              </a:r>
              <a:endParaRPr lang="de-DE"/>
            </a:p>
          </p:txBody>
        </p:sp>
        <p:sp>
          <p:nvSpPr>
            <p:cNvPr id="29712" name="Rectangle 25"/>
            <p:cNvSpPr>
              <a:spLocks noChangeArrowheads="1"/>
            </p:cNvSpPr>
            <p:nvPr/>
          </p:nvSpPr>
          <p:spPr bwMode="auto">
            <a:xfrm>
              <a:off x="1655" y="2357"/>
              <a:ext cx="1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solidFill>
                    <a:srgbClr val="000000"/>
                  </a:solidFill>
                  <a:latin typeface="Calibri" pitchFamily="34" charset="0"/>
                </a:rPr>
                <a:t> </a:t>
              </a:r>
              <a:endParaRPr lang="de-DE"/>
            </a:p>
          </p:txBody>
        </p:sp>
        <p:sp>
          <p:nvSpPr>
            <p:cNvPr id="29713" name="Rectangle 27"/>
            <p:cNvSpPr>
              <a:spLocks noChangeArrowheads="1"/>
            </p:cNvSpPr>
            <p:nvPr/>
          </p:nvSpPr>
          <p:spPr bwMode="auto">
            <a:xfrm>
              <a:off x="2787" y="2357"/>
              <a:ext cx="1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solidFill>
                    <a:srgbClr val="000000"/>
                  </a:solidFill>
                  <a:latin typeface="Calibri" pitchFamily="34" charset="0"/>
                </a:rPr>
                <a:t> </a:t>
              </a:r>
              <a:endParaRPr lang="de-DE"/>
            </a:p>
          </p:txBody>
        </p:sp>
        <p:sp>
          <p:nvSpPr>
            <p:cNvPr id="29714" name="Rectangle 29"/>
            <p:cNvSpPr>
              <a:spLocks noChangeArrowheads="1"/>
            </p:cNvSpPr>
            <p:nvPr/>
          </p:nvSpPr>
          <p:spPr bwMode="auto">
            <a:xfrm>
              <a:off x="3646" y="2357"/>
              <a:ext cx="1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solidFill>
                    <a:srgbClr val="000000"/>
                  </a:solidFill>
                  <a:latin typeface="Calibri" pitchFamily="34" charset="0"/>
                </a:rPr>
                <a:t> </a:t>
              </a:r>
              <a:endParaRPr lang="de-DE"/>
            </a:p>
          </p:txBody>
        </p:sp>
        <p:sp>
          <p:nvSpPr>
            <p:cNvPr id="29715" name="Rectangle 30"/>
            <p:cNvSpPr>
              <a:spLocks noChangeArrowheads="1"/>
            </p:cNvSpPr>
            <p:nvPr/>
          </p:nvSpPr>
          <p:spPr bwMode="auto">
            <a:xfrm>
              <a:off x="3695" y="2357"/>
              <a:ext cx="1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solidFill>
                    <a:srgbClr val="000000"/>
                  </a:solidFill>
                  <a:latin typeface="Calibri" pitchFamily="34" charset="0"/>
                </a:rPr>
                <a:t> </a:t>
              </a:r>
              <a:endParaRPr lang="de-DE"/>
            </a:p>
          </p:txBody>
        </p:sp>
        <p:sp>
          <p:nvSpPr>
            <p:cNvPr id="29716" name="Rectangle 31"/>
            <p:cNvSpPr>
              <a:spLocks noChangeArrowheads="1"/>
            </p:cNvSpPr>
            <p:nvPr/>
          </p:nvSpPr>
          <p:spPr bwMode="auto">
            <a:xfrm>
              <a:off x="4001" y="2357"/>
              <a:ext cx="1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solidFill>
                    <a:srgbClr val="000000"/>
                  </a:solidFill>
                  <a:latin typeface="Calibri" pitchFamily="34" charset="0"/>
                </a:rPr>
                <a:t> </a:t>
              </a:r>
              <a:endParaRPr lang="de-DE"/>
            </a:p>
          </p:txBody>
        </p:sp>
        <p:sp>
          <p:nvSpPr>
            <p:cNvPr id="29717" name="Rectangle 33"/>
            <p:cNvSpPr>
              <a:spLocks noChangeArrowheads="1"/>
            </p:cNvSpPr>
            <p:nvPr/>
          </p:nvSpPr>
          <p:spPr bwMode="auto">
            <a:xfrm>
              <a:off x="4683" y="2357"/>
              <a:ext cx="1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solidFill>
                    <a:srgbClr val="000000"/>
                  </a:solidFill>
                  <a:latin typeface="Calibri" pitchFamily="34" charset="0"/>
                </a:rPr>
                <a:t> </a:t>
              </a:r>
              <a:endParaRPr lang="de-DE"/>
            </a:p>
          </p:txBody>
        </p:sp>
        <p:sp>
          <p:nvSpPr>
            <p:cNvPr id="29718" name="Rectangle 35"/>
            <p:cNvSpPr>
              <a:spLocks noChangeArrowheads="1"/>
            </p:cNvSpPr>
            <p:nvPr/>
          </p:nvSpPr>
          <p:spPr bwMode="auto">
            <a:xfrm>
              <a:off x="955" y="2633"/>
              <a:ext cx="277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endParaRPr lang="de-DE"/>
            </a:p>
          </p:txBody>
        </p:sp>
        <p:sp>
          <p:nvSpPr>
            <p:cNvPr id="29719" name="Rectangle 36"/>
            <p:cNvSpPr>
              <a:spLocks noChangeArrowheads="1"/>
            </p:cNvSpPr>
            <p:nvPr/>
          </p:nvSpPr>
          <p:spPr bwMode="auto">
            <a:xfrm>
              <a:off x="3043" y="263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de-DE"/>
            </a:p>
          </p:txBody>
        </p:sp>
        <p:sp>
          <p:nvSpPr>
            <p:cNvPr id="29720" name="Rectangle 37"/>
            <p:cNvSpPr>
              <a:spLocks noChangeArrowheads="1"/>
            </p:cNvSpPr>
            <p:nvPr/>
          </p:nvSpPr>
          <p:spPr bwMode="auto">
            <a:xfrm>
              <a:off x="3196" y="2633"/>
              <a:ext cx="1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solidFill>
                    <a:srgbClr val="000000"/>
                  </a:solidFill>
                  <a:latin typeface="Calibri" pitchFamily="34" charset="0"/>
                </a:rPr>
                <a:t> </a:t>
              </a:r>
              <a:endParaRPr lang="de-DE"/>
            </a:p>
          </p:txBody>
        </p:sp>
        <p:sp>
          <p:nvSpPr>
            <p:cNvPr id="29721" name="Rectangle 38"/>
            <p:cNvSpPr>
              <a:spLocks noChangeArrowheads="1"/>
            </p:cNvSpPr>
            <p:nvPr/>
          </p:nvSpPr>
          <p:spPr bwMode="auto">
            <a:xfrm>
              <a:off x="3392" y="2633"/>
              <a:ext cx="1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solidFill>
                    <a:srgbClr val="000000"/>
                  </a:solidFill>
                  <a:latin typeface="Calibri" pitchFamily="34" charset="0"/>
                </a:rPr>
                <a:t> </a:t>
              </a:r>
              <a:endParaRPr lang="de-DE"/>
            </a:p>
          </p:txBody>
        </p:sp>
        <p:sp>
          <p:nvSpPr>
            <p:cNvPr id="29722" name="Rectangle 40"/>
            <p:cNvSpPr>
              <a:spLocks noChangeArrowheads="1"/>
            </p:cNvSpPr>
            <p:nvPr/>
          </p:nvSpPr>
          <p:spPr bwMode="auto">
            <a:xfrm>
              <a:off x="4664" y="2633"/>
              <a:ext cx="1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solidFill>
                    <a:srgbClr val="000000"/>
                  </a:solidFill>
                  <a:latin typeface="Calibri" pitchFamily="34" charset="0"/>
                </a:rPr>
                <a:t> </a:t>
              </a:r>
              <a:endParaRPr lang="de-DE"/>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23875" y="974725"/>
            <a:ext cx="8064500" cy="777875"/>
          </a:xfrm>
        </p:spPr>
        <p:txBody>
          <a:bodyPr/>
          <a:lstStyle/>
          <a:p>
            <a:r>
              <a:rPr lang="de-DE" sz="2400" smtClean="0"/>
              <a:t>		  Versetzungsbedingungen</a:t>
            </a:r>
          </a:p>
        </p:txBody>
      </p:sp>
      <p:graphicFrame>
        <p:nvGraphicFramePr>
          <p:cNvPr id="5" name="Tabellenplatzhalter 4"/>
          <p:cNvGraphicFramePr>
            <a:graphicFrameLocks noGrp="1"/>
          </p:cNvGraphicFramePr>
          <p:nvPr>
            <p:ph type="tbl" idx="1"/>
          </p:nvPr>
        </p:nvGraphicFramePr>
        <p:xfrm>
          <a:off x="539750" y="2163763"/>
          <a:ext cx="8010525" cy="3978273"/>
        </p:xfrm>
        <a:graphic>
          <a:graphicData uri="http://schemas.openxmlformats.org/drawingml/2006/table">
            <a:tbl>
              <a:tblPr firstRow="1" bandRow="1">
                <a:tableStyleId>{21E4AEA4-8DFA-4A89-87EB-49C32662AFE0}</a:tableStyleId>
              </a:tblPr>
              <a:tblGrid>
                <a:gridCol w="2439467"/>
                <a:gridCol w="2682469"/>
                <a:gridCol w="1344789"/>
                <a:gridCol w="1543800"/>
              </a:tblGrid>
              <a:tr h="640182">
                <a:tc>
                  <a:txBody>
                    <a:bodyPr/>
                    <a:lstStyle/>
                    <a:p>
                      <a:r>
                        <a:rPr lang="de-DE" sz="1800" b="0" dirty="0" smtClean="0"/>
                        <a:t>Deutsch,</a:t>
                      </a:r>
                      <a:r>
                        <a:rPr lang="de-DE" sz="1800" b="0" baseline="0" dirty="0" smtClean="0"/>
                        <a:t> Mathematik,</a:t>
                      </a:r>
                    </a:p>
                    <a:p>
                      <a:r>
                        <a:rPr lang="de-DE" sz="1800" b="0" baseline="0" dirty="0" err="1" smtClean="0"/>
                        <a:t>fortgef</a:t>
                      </a:r>
                      <a:r>
                        <a:rPr lang="de-DE" sz="1800" b="0" baseline="0" dirty="0" smtClean="0"/>
                        <a:t>. Fremdsprache</a:t>
                      </a:r>
                      <a:endParaRPr lang="de-DE" sz="1800" b="0" dirty="0"/>
                    </a:p>
                  </a:txBody>
                  <a:tcPr marL="91432" marR="91432" marT="45727" marB="45727"/>
                </a:tc>
                <a:tc>
                  <a:txBody>
                    <a:bodyPr/>
                    <a:lstStyle/>
                    <a:p>
                      <a:r>
                        <a:rPr lang="de-DE" sz="1800" b="0" dirty="0" smtClean="0"/>
                        <a:t>   übrige</a:t>
                      </a:r>
                      <a:r>
                        <a:rPr lang="de-DE" sz="1800" b="0" baseline="0" dirty="0" smtClean="0"/>
                        <a:t> Fächer</a:t>
                      </a:r>
                      <a:endParaRPr lang="de-DE" sz="1800" b="0" dirty="0"/>
                    </a:p>
                  </a:txBody>
                  <a:tcPr marL="91432" marR="91432" marT="45727" marB="45727"/>
                </a:tc>
                <a:tc>
                  <a:txBody>
                    <a:bodyPr/>
                    <a:lstStyle/>
                    <a:p>
                      <a:r>
                        <a:rPr lang="de-DE" sz="1800" b="0" smtClean="0"/>
                        <a:t>Versetzung</a:t>
                      </a:r>
                      <a:endParaRPr lang="de-DE" sz="1800" b="0" dirty="0"/>
                    </a:p>
                  </a:txBody>
                  <a:tcPr marL="91432" marR="91432" marT="45727" marB="45727"/>
                </a:tc>
                <a:tc>
                  <a:txBody>
                    <a:bodyPr/>
                    <a:lstStyle/>
                    <a:p>
                      <a:r>
                        <a:rPr lang="de-DE" sz="1800" b="0" dirty="0" smtClean="0"/>
                        <a:t>Nachprüfung</a:t>
                      </a:r>
                      <a:endParaRPr lang="de-DE" sz="1800" b="0" dirty="0"/>
                    </a:p>
                  </a:txBody>
                  <a:tcPr marL="91432" marR="91432" marT="45727" marB="45727"/>
                </a:tc>
              </a:tr>
              <a:tr h="370899">
                <a:tc>
                  <a:txBody>
                    <a:bodyPr/>
                    <a:lstStyle/>
                    <a:p>
                      <a:r>
                        <a:rPr lang="de-DE" sz="1800" dirty="0" smtClean="0"/>
                        <a:t>4 , 4 , 4</a:t>
                      </a:r>
                      <a:endParaRPr lang="de-DE" sz="1800" dirty="0"/>
                    </a:p>
                  </a:txBody>
                  <a:tcPr marL="91432" marR="91432" marT="45727" marB="45727"/>
                </a:tc>
                <a:tc>
                  <a:txBody>
                    <a:bodyPr/>
                    <a:lstStyle/>
                    <a:p>
                      <a:r>
                        <a:rPr lang="de-DE" sz="1800" dirty="0" smtClean="0"/>
                        <a:t>alle</a:t>
                      </a:r>
                      <a:r>
                        <a:rPr lang="de-DE" sz="1800" baseline="0" dirty="0" smtClean="0"/>
                        <a:t> mind. 4</a:t>
                      </a:r>
                      <a:endParaRPr lang="de-DE" sz="1800" dirty="0"/>
                    </a:p>
                  </a:txBody>
                  <a:tcPr marL="91432" marR="91432" marT="45727" marB="45727"/>
                </a:tc>
                <a:tc>
                  <a:txBody>
                    <a:bodyPr/>
                    <a:lstStyle/>
                    <a:p>
                      <a:r>
                        <a:rPr lang="de-DE" sz="1800" dirty="0" smtClean="0"/>
                        <a:t>ja</a:t>
                      </a:r>
                      <a:endParaRPr lang="de-DE" sz="1800" dirty="0"/>
                    </a:p>
                  </a:txBody>
                  <a:tcPr marL="91432" marR="91432" marT="45727" marB="45727"/>
                </a:tc>
                <a:tc>
                  <a:txBody>
                    <a:bodyPr/>
                    <a:lstStyle/>
                    <a:p>
                      <a:endParaRPr lang="de-DE" sz="1800" dirty="0"/>
                    </a:p>
                  </a:txBody>
                  <a:tcPr marL="91432" marR="91432" marT="45727" marB="45727"/>
                </a:tc>
              </a:tr>
              <a:tr h="370899">
                <a:tc>
                  <a:txBody>
                    <a:bodyPr/>
                    <a:lstStyle/>
                    <a:p>
                      <a:r>
                        <a:rPr lang="de-DE" sz="1800" dirty="0" smtClean="0"/>
                        <a:t>4 , 4 , 4</a:t>
                      </a:r>
                      <a:endParaRPr lang="de-DE" sz="1800" dirty="0"/>
                    </a:p>
                  </a:txBody>
                  <a:tcPr marL="91432" marR="91432" marT="45727" marB="45727"/>
                </a:tc>
                <a:tc>
                  <a:txBody>
                    <a:bodyPr/>
                    <a:lstStyle/>
                    <a:p>
                      <a:r>
                        <a:rPr lang="de-DE" sz="1800" dirty="0" smtClean="0"/>
                        <a:t>1 x 5, sonst alle mind. 4</a:t>
                      </a:r>
                      <a:endParaRPr lang="de-DE" sz="1800" dirty="0"/>
                    </a:p>
                  </a:txBody>
                  <a:tcPr marL="91432" marR="91432" marT="45727" marB="45727"/>
                </a:tc>
                <a:tc>
                  <a:txBody>
                    <a:bodyPr/>
                    <a:lstStyle/>
                    <a:p>
                      <a:r>
                        <a:rPr lang="de-DE" sz="1800" dirty="0" smtClean="0"/>
                        <a:t>ja</a:t>
                      </a:r>
                      <a:endParaRPr lang="de-DE" sz="1800" dirty="0"/>
                    </a:p>
                  </a:txBody>
                  <a:tcPr marL="91432" marR="91432" marT="45727" marB="45727"/>
                </a:tc>
                <a:tc>
                  <a:txBody>
                    <a:bodyPr/>
                    <a:lstStyle/>
                    <a:p>
                      <a:endParaRPr lang="de-DE" sz="1800"/>
                    </a:p>
                  </a:txBody>
                  <a:tcPr marL="91432" marR="91432" marT="45727" marB="45727"/>
                </a:tc>
              </a:tr>
              <a:tr h="370899">
                <a:tc>
                  <a:txBody>
                    <a:bodyPr/>
                    <a:lstStyle/>
                    <a:p>
                      <a:r>
                        <a:rPr lang="de-DE" sz="1800" dirty="0" smtClean="0"/>
                        <a:t>4</a:t>
                      </a:r>
                      <a:r>
                        <a:rPr lang="de-DE" sz="1800" baseline="0" dirty="0" smtClean="0"/>
                        <a:t> , 5 , 4</a:t>
                      </a:r>
                      <a:endParaRPr lang="de-DE" sz="1800" dirty="0"/>
                    </a:p>
                  </a:txBody>
                  <a:tcPr marL="91432" marR="91432" marT="45727" marB="45727"/>
                </a:tc>
                <a:tc>
                  <a:txBody>
                    <a:bodyPr/>
                    <a:lstStyle/>
                    <a:p>
                      <a:r>
                        <a:rPr lang="de-DE" sz="1800" dirty="0" smtClean="0"/>
                        <a:t>alle mind. 4</a:t>
                      </a:r>
                      <a:endParaRPr lang="de-DE" sz="1800" dirty="0"/>
                    </a:p>
                  </a:txBody>
                  <a:tcPr marL="91432" marR="91432" marT="45727" marB="45727"/>
                </a:tc>
                <a:tc>
                  <a:txBody>
                    <a:bodyPr/>
                    <a:lstStyle/>
                    <a:p>
                      <a:r>
                        <a:rPr lang="de-DE" sz="1800" dirty="0" smtClean="0"/>
                        <a:t>nein</a:t>
                      </a:r>
                      <a:endParaRPr lang="de-DE" sz="1800" dirty="0"/>
                    </a:p>
                  </a:txBody>
                  <a:tcPr marL="91432" marR="91432" marT="45727" marB="45727"/>
                </a:tc>
                <a:tc>
                  <a:txBody>
                    <a:bodyPr/>
                    <a:lstStyle/>
                    <a:p>
                      <a:r>
                        <a:rPr lang="de-DE" sz="1800" dirty="0" smtClean="0"/>
                        <a:t>ja</a:t>
                      </a:r>
                      <a:endParaRPr lang="de-DE" sz="1800" dirty="0"/>
                    </a:p>
                  </a:txBody>
                  <a:tcPr marL="91432" marR="91432" marT="45727" marB="45727"/>
                </a:tc>
              </a:tr>
              <a:tr h="370899">
                <a:tc>
                  <a:txBody>
                    <a:bodyPr/>
                    <a:lstStyle/>
                    <a:p>
                      <a:r>
                        <a:rPr lang="de-DE" sz="1800" dirty="0" smtClean="0"/>
                        <a:t>5 , 4 , 3</a:t>
                      </a:r>
                      <a:endParaRPr lang="de-DE" sz="1800" dirty="0"/>
                    </a:p>
                  </a:txBody>
                  <a:tcPr marL="91432" marR="91432" marT="45727" marB="45727"/>
                </a:tc>
                <a:tc>
                  <a:txBody>
                    <a:bodyPr/>
                    <a:lstStyle/>
                    <a:p>
                      <a:r>
                        <a:rPr lang="de-DE" sz="1800" dirty="0" smtClean="0"/>
                        <a:t>alle mind. 4</a:t>
                      </a:r>
                      <a:endParaRPr lang="de-DE" sz="1800" dirty="0"/>
                    </a:p>
                  </a:txBody>
                  <a:tcPr marL="91432" marR="91432" marT="45727" marB="45727"/>
                </a:tc>
                <a:tc>
                  <a:txBody>
                    <a:bodyPr/>
                    <a:lstStyle/>
                    <a:p>
                      <a:r>
                        <a:rPr lang="de-DE" sz="1800" dirty="0" smtClean="0"/>
                        <a:t>ja</a:t>
                      </a:r>
                      <a:endParaRPr lang="de-DE" sz="1800" dirty="0"/>
                    </a:p>
                  </a:txBody>
                  <a:tcPr marL="91432" marR="91432" marT="45727" marB="45727"/>
                </a:tc>
                <a:tc>
                  <a:txBody>
                    <a:bodyPr/>
                    <a:lstStyle/>
                    <a:p>
                      <a:endParaRPr lang="de-DE" sz="1800" dirty="0"/>
                    </a:p>
                  </a:txBody>
                  <a:tcPr marL="91432" marR="91432" marT="45727" marB="45727"/>
                </a:tc>
              </a:tr>
              <a:tr h="370899">
                <a:tc>
                  <a:txBody>
                    <a:bodyPr/>
                    <a:lstStyle/>
                    <a:p>
                      <a:r>
                        <a:rPr lang="de-DE" sz="1800" dirty="0" smtClean="0"/>
                        <a:t>4</a:t>
                      </a:r>
                      <a:r>
                        <a:rPr lang="de-DE" sz="1800" baseline="0" dirty="0" smtClean="0"/>
                        <a:t> , 4 , 4</a:t>
                      </a:r>
                      <a:endParaRPr lang="de-DE" sz="1800" dirty="0"/>
                    </a:p>
                  </a:txBody>
                  <a:tcPr marL="91432" marR="91432" marT="45727" marB="45727"/>
                </a:tc>
                <a:tc>
                  <a:txBody>
                    <a:bodyPr/>
                    <a:lstStyle/>
                    <a:p>
                      <a:r>
                        <a:rPr lang="de-DE" sz="1800" dirty="0" smtClean="0"/>
                        <a:t>2 x 5, sonst alle mind. 4</a:t>
                      </a:r>
                      <a:endParaRPr lang="de-DE" sz="1800" dirty="0"/>
                    </a:p>
                  </a:txBody>
                  <a:tcPr marL="91432" marR="91432" marT="45727" marB="45727"/>
                </a:tc>
                <a:tc>
                  <a:txBody>
                    <a:bodyPr/>
                    <a:lstStyle/>
                    <a:p>
                      <a:r>
                        <a:rPr lang="de-DE" sz="1800" dirty="0" smtClean="0"/>
                        <a:t>nein</a:t>
                      </a:r>
                      <a:endParaRPr lang="de-DE" sz="1800" dirty="0"/>
                    </a:p>
                  </a:txBody>
                  <a:tcPr marL="91432" marR="91432" marT="45727" marB="45727"/>
                </a:tc>
                <a:tc>
                  <a:txBody>
                    <a:bodyPr/>
                    <a:lstStyle/>
                    <a:p>
                      <a:r>
                        <a:rPr lang="de-DE" sz="1800" dirty="0" smtClean="0"/>
                        <a:t>ja</a:t>
                      </a:r>
                      <a:endParaRPr lang="de-DE" sz="1800" dirty="0"/>
                    </a:p>
                  </a:txBody>
                  <a:tcPr marL="91432" marR="91432" marT="45727" marB="45727"/>
                </a:tc>
              </a:tr>
              <a:tr h="370899">
                <a:tc>
                  <a:txBody>
                    <a:bodyPr/>
                    <a:lstStyle/>
                    <a:p>
                      <a:r>
                        <a:rPr lang="de-DE" sz="1800" dirty="0" smtClean="0"/>
                        <a:t>5 , 4 , 3</a:t>
                      </a:r>
                      <a:endParaRPr lang="de-DE" sz="1800" dirty="0"/>
                    </a:p>
                  </a:txBody>
                  <a:tcPr marL="91432" marR="91432" marT="45727" marB="45727"/>
                </a:tc>
                <a:tc>
                  <a:txBody>
                    <a:bodyPr/>
                    <a:lstStyle/>
                    <a:p>
                      <a:r>
                        <a:rPr lang="de-DE" sz="1800" dirty="0" smtClean="0"/>
                        <a:t>1 x 5, sonst alle mind. 4</a:t>
                      </a:r>
                      <a:endParaRPr lang="de-DE" sz="1800" dirty="0"/>
                    </a:p>
                  </a:txBody>
                  <a:tcPr marL="91432" marR="91432" marT="45727" marB="45727"/>
                </a:tc>
                <a:tc>
                  <a:txBody>
                    <a:bodyPr/>
                    <a:lstStyle/>
                    <a:p>
                      <a:r>
                        <a:rPr lang="de-DE" sz="1800" dirty="0" smtClean="0"/>
                        <a:t>nein</a:t>
                      </a:r>
                      <a:endParaRPr lang="de-DE" sz="1800" dirty="0"/>
                    </a:p>
                  </a:txBody>
                  <a:tcPr marL="91432" marR="91432" marT="45727" marB="45727"/>
                </a:tc>
                <a:tc>
                  <a:txBody>
                    <a:bodyPr/>
                    <a:lstStyle/>
                    <a:p>
                      <a:r>
                        <a:rPr lang="de-DE" sz="1800" dirty="0" smtClean="0"/>
                        <a:t>ja</a:t>
                      </a:r>
                      <a:endParaRPr lang="de-DE" sz="1800" dirty="0"/>
                    </a:p>
                  </a:txBody>
                  <a:tcPr marL="91432" marR="91432" marT="45727" marB="45727"/>
                </a:tc>
              </a:tr>
              <a:tr h="370899">
                <a:tc>
                  <a:txBody>
                    <a:bodyPr/>
                    <a:lstStyle/>
                    <a:p>
                      <a:r>
                        <a:rPr lang="de-DE" sz="1800" dirty="0" smtClean="0"/>
                        <a:t>5 , 5 , 3</a:t>
                      </a:r>
                      <a:endParaRPr lang="de-DE" sz="1800" dirty="0"/>
                    </a:p>
                  </a:txBody>
                  <a:tcPr marL="91432" marR="91432" marT="45727" marB="45727"/>
                </a:tc>
                <a:tc>
                  <a:txBody>
                    <a:bodyPr/>
                    <a:lstStyle/>
                    <a:p>
                      <a:r>
                        <a:rPr lang="de-DE" sz="1800" dirty="0" smtClean="0"/>
                        <a:t>alle mind. 4</a:t>
                      </a:r>
                      <a:endParaRPr lang="de-DE" sz="1800" dirty="0"/>
                    </a:p>
                  </a:txBody>
                  <a:tcPr marL="91432" marR="91432" marT="45727" marB="45727"/>
                </a:tc>
                <a:tc>
                  <a:txBody>
                    <a:bodyPr/>
                    <a:lstStyle/>
                    <a:p>
                      <a:r>
                        <a:rPr lang="de-DE" sz="1800" dirty="0" smtClean="0"/>
                        <a:t>nein</a:t>
                      </a:r>
                      <a:endParaRPr lang="de-DE" sz="1800" dirty="0"/>
                    </a:p>
                  </a:txBody>
                  <a:tcPr marL="91432" marR="91432" marT="45727" marB="45727"/>
                </a:tc>
                <a:tc>
                  <a:txBody>
                    <a:bodyPr/>
                    <a:lstStyle/>
                    <a:p>
                      <a:r>
                        <a:rPr lang="de-DE" sz="1800" dirty="0" smtClean="0"/>
                        <a:t>ja</a:t>
                      </a:r>
                      <a:endParaRPr lang="de-DE" sz="1800" dirty="0"/>
                    </a:p>
                  </a:txBody>
                  <a:tcPr marL="91432" marR="91432" marT="45727" marB="45727"/>
                </a:tc>
              </a:tr>
              <a:tr h="370899">
                <a:tc>
                  <a:txBody>
                    <a:bodyPr/>
                    <a:lstStyle/>
                    <a:p>
                      <a:r>
                        <a:rPr lang="de-DE" sz="1800" dirty="0" smtClean="0"/>
                        <a:t>5 , 4 , 4</a:t>
                      </a:r>
                      <a:endParaRPr lang="de-DE" sz="1800" dirty="0"/>
                    </a:p>
                  </a:txBody>
                  <a:tcPr marL="91432" marR="91432" marT="45727" marB="45727"/>
                </a:tc>
                <a:tc>
                  <a:txBody>
                    <a:bodyPr/>
                    <a:lstStyle/>
                    <a:p>
                      <a:r>
                        <a:rPr lang="de-DE" sz="1800" dirty="0" smtClean="0"/>
                        <a:t>1 x 5, sonst alle mind. 4</a:t>
                      </a:r>
                      <a:endParaRPr lang="de-DE" sz="1800" dirty="0"/>
                    </a:p>
                  </a:txBody>
                  <a:tcPr marL="91432" marR="91432" marT="45727" marB="45727"/>
                </a:tc>
                <a:tc>
                  <a:txBody>
                    <a:bodyPr/>
                    <a:lstStyle/>
                    <a:p>
                      <a:r>
                        <a:rPr lang="de-DE" sz="1800" dirty="0" smtClean="0"/>
                        <a:t>nein</a:t>
                      </a:r>
                      <a:endParaRPr lang="de-DE" sz="1800" dirty="0"/>
                    </a:p>
                  </a:txBody>
                  <a:tcPr marL="91432" marR="91432" marT="45727" marB="45727"/>
                </a:tc>
                <a:tc>
                  <a:txBody>
                    <a:bodyPr/>
                    <a:lstStyle/>
                    <a:p>
                      <a:r>
                        <a:rPr lang="de-DE" sz="1800" dirty="0" smtClean="0"/>
                        <a:t>ja (in D)</a:t>
                      </a:r>
                      <a:endParaRPr lang="de-DE" sz="1800" dirty="0"/>
                    </a:p>
                  </a:txBody>
                  <a:tcPr marL="91432" marR="91432" marT="45727" marB="45727"/>
                </a:tc>
              </a:tr>
              <a:tr h="370899">
                <a:tc>
                  <a:txBody>
                    <a:bodyPr/>
                    <a:lstStyle/>
                    <a:p>
                      <a:r>
                        <a:rPr lang="de-DE" sz="1800" dirty="0" smtClean="0"/>
                        <a:t>5 , 5 , 4</a:t>
                      </a:r>
                      <a:endParaRPr lang="de-DE" sz="1800" dirty="0"/>
                    </a:p>
                  </a:txBody>
                  <a:tcPr marL="91432" marR="91432" marT="45727" marB="45727"/>
                </a:tc>
                <a:tc>
                  <a:txBody>
                    <a:bodyPr/>
                    <a:lstStyle/>
                    <a:p>
                      <a:r>
                        <a:rPr lang="de-DE" sz="1800" dirty="0" smtClean="0"/>
                        <a:t>alle mind. 4</a:t>
                      </a:r>
                      <a:endParaRPr lang="de-DE" sz="1800" dirty="0"/>
                    </a:p>
                  </a:txBody>
                  <a:tcPr marL="91432" marR="91432" marT="45727" marB="45727"/>
                </a:tc>
                <a:tc>
                  <a:txBody>
                    <a:bodyPr/>
                    <a:lstStyle/>
                    <a:p>
                      <a:r>
                        <a:rPr lang="de-DE" sz="1800" dirty="0" smtClean="0"/>
                        <a:t>nein</a:t>
                      </a:r>
                      <a:endParaRPr lang="de-DE" sz="1800" dirty="0"/>
                    </a:p>
                  </a:txBody>
                  <a:tcPr marL="91432" marR="91432" marT="45727" marB="45727"/>
                </a:tc>
                <a:tc>
                  <a:txBody>
                    <a:bodyPr/>
                    <a:lstStyle/>
                    <a:p>
                      <a:r>
                        <a:rPr lang="de-DE" sz="1800" dirty="0" smtClean="0"/>
                        <a:t>nein</a:t>
                      </a:r>
                      <a:endParaRPr lang="de-DE" sz="1800" dirty="0"/>
                    </a:p>
                  </a:txBody>
                  <a:tcPr marL="91432" marR="91432" marT="45727" marB="45727"/>
                </a:tc>
              </a:tr>
            </a:tbl>
          </a:graphicData>
        </a:graphic>
      </p:graphicFrame>
      <p:sp>
        <p:nvSpPr>
          <p:cNvPr id="4" name="Foliennummernplatzhalter 3"/>
          <p:cNvSpPr>
            <a:spLocks noGrp="1"/>
          </p:cNvSpPr>
          <p:nvPr>
            <p:ph type="sldNum" sz="quarter" idx="11"/>
          </p:nvPr>
        </p:nvSpPr>
        <p:spPr/>
        <p:txBody>
          <a:bodyPr/>
          <a:lstStyle/>
          <a:p>
            <a:pPr>
              <a:defRPr/>
            </a:pPr>
            <a:fld id="{34EE4E28-272F-4629-868A-7D03FAE6C6C7}" type="slidenum">
              <a:rPr lang="de-DE" smtClean="0"/>
              <a:pPr>
                <a:defRPr/>
              </a:pPr>
              <a:t>3</a:t>
            </a:fld>
            <a:endParaRPr lang="de-D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a:xfrm>
            <a:off x="539750" y="1268413"/>
            <a:ext cx="8064500" cy="3409950"/>
          </a:xfrm>
        </p:spPr>
        <p:txBody>
          <a:bodyPr/>
          <a:lstStyle/>
          <a:p>
            <a:r>
              <a:rPr lang="de-DE" smtClean="0"/>
              <a:t>1. </a:t>
            </a:r>
            <a:r>
              <a:rPr lang="de-DE" b="0" smtClean="0"/>
              <a:t>Die Bewertung mit der Note „ungenügend“ (6) in einem bei der</a:t>
            </a:r>
            <a:br>
              <a:rPr lang="de-DE" b="0" smtClean="0"/>
            </a:br>
            <a:r>
              <a:rPr lang="de-DE" b="0" smtClean="0"/>
              <a:t>    Versetzungsentscheidung zu berücksichtigendem Fach führt</a:t>
            </a:r>
            <a:br>
              <a:rPr lang="de-DE" b="0" smtClean="0"/>
            </a:br>
            <a:r>
              <a:rPr lang="de-DE" b="0" smtClean="0"/>
              <a:t>    automatisch zu einer Nichtversetzung (o. NP).</a:t>
            </a:r>
            <a:br>
              <a:rPr lang="de-DE" b="0" smtClean="0"/>
            </a:br>
            <a:r>
              <a:rPr lang="de-DE" b="0" smtClean="0"/>
              <a:t/>
            </a:r>
            <a:br>
              <a:rPr lang="de-DE" b="0" smtClean="0"/>
            </a:br>
            <a:r>
              <a:rPr lang="de-DE" smtClean="0"/>
              <a:t>2.</a:t>
            </a:r>
            <a:r>
              <a:rPr lang="de-DE" b="0" smtClean="0"/>
              <a:t> Wurde die Einführungsphase bereits wiederholt, ist eine </a:t>
            </a:r>
            <a:br>
              <a:rPr lang="de-DE" b="0" smtClean="0"/>
            </a:br>
            <a:r>
              <a:rPr lang="de-DE" b="0" smtClean="0"/>
              <a:t>    Nachprüfung (NP) normalerweise nicht möglich.</a:t>
            </a:r>
            <a:br>
              <a:rPr lang="de-DE" b="0" smtClean="0"/>
            </a:br>
            <a:r>
              <a:rPr lang="de-DE" b="0" smtClean="0"/>
              <a:t/>
            </a:r>
            <a:br>
              <a:rPr lang="de-DE" b="0" smtClean="0"/>
            </a:br>
            <a:r>
              <a:rPr lang="de-DE" smtClean="0"/>
              <a:t>3.</a:t>
            </a:r>
            <a:r>
              <a:rPr lang="de-DE" b="0" smtClean="0"/>
              <a:t> Neu: Im Rahmen der Wiederholung der EP ist eine NP nur möglich,</a:t>
            </a:r>
            <a:br>
              <a:rPr lang="de-DE" b="0" smtClean="0"/>
            </a:br>
            <a:r>
              <a:rPr lang="de-DE" b="0" smtClean="0"/>
              <a:t>    wenn dadurch ein Schulabschluss erworben werden kann</a:t>
            </a:r>
            <a:br>
              <a:rPr lang="de-DE" b="0" smtClean="0"/>
            </a:br>
            <a:r>
              <a:rPr lang="de-DE" b="0" smtClean="0"/>
              <a:t>    (MSA/FOR, HSA-10).</a:t>
            </a:r>
            <a:br>
              <a:rPr lang="de-DE" b="0" smtClean="0"/>
            </a:br>
            <a:r>
              <a:rPr lang="de-DE" b="0" smtClean="0"/>
              <a:t>    Eine Versetzung in die Q1 erfolgt dann jedoch keinesfalls.</a:t>
            </a:r>
            <a:br>
              <a:rPr lang="de-DE" b="0" smtClean="0"/>
            </a:br>
            <a:r>
              <a:rPr lang="de-DE" b="0" smtClean="0"/>
              <a:t/>
            </a:r>
            <a:br>
              <a:rPr lang="de-DE" b="0" smtClean="0"/>
            </a:br>
            <a:endParaRPr lang="de-DE" smtClean="0"/>
          </a:p>
        </p:txBody>
      </p:sp>
      <p:sp>
        <p:nvSpPr>
          <p:cNvPr id="4" name="Foliennummernplatzhalter 3"/>
          <p:cNvSpPr>
            <a:spLocks noGrp="1"/>
          </p:cNvSpPr>
          <p:nvPr>
            <p:ph type="sldNum" sz="quarter" idx="11"/>
          </p:nvPr>
        </p:nvSpPr>
        <p:spPr/>
        <p:txBody>
          <a:bodyPr/>
          <a:lstStyle/>
          <a:p>
            <a:pPr>
              <a:defRPr/>
            </a:pPr>
            <a:fld id="{FCE3D144-06EC-416A-A58D-BD2C10F37DD4}" type="slidenum">
              <a:rPr lang="de-DE" smtClean="0"/>
              <a:pPr>
                <a:defRPr/>
              </a:pPr>
              <a:t>4</a:t>
            </a:fld>
            <a:endParaRPr lang="de-D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liennummernplatzhalter 4"/>
          <p:cNvSpPr>
            <a:spLocks noGrp="1"/>
          </p:cNvSpPr>
          <p:nvPr>
            <p:ph type="sldNum" sz="quarter" idx="11"/>
          </p:nvPr>
        </p:nvSpPr>
        <p:spPr/>
        <p:txBody>
          <a:bodyPr/>
          <a:lstStyle/>
          <a:p>
            <a:pPr>
              <a:defRPr/>
            </a:pPr>
            <a:fld id="{5D152729-E977-4DD9-8F5A-029CFBD3B3DB}" type="slidenum">
              <a:rPr lang="de-DE" smtClean="0"/>
              <a:pPr>
                <a:defRPr/>
              </a:pPr>
              <a:t>5</a:t>
            </a:fld>
            <a:endParaRPr lang="de-DE" smtClean="0"/>
          </a:p>
        </p:txBody>
      </p:sp>
      <p:sp>
        <p:nvSpPr>
          <p:cNvPr id="32771" name="Rectangle 3"/>
          <p:cNvSpPr>
            <a:spLocks noGrp="1" noChangeArrowheads="1"/>
          </p:cNvSpPr>
          <p:nvPr>
            <p:ph type="title"/>
          </p:nvPr>
        </p:nvSpPr>
        <p:spPr>
          <a:xfrm>
            <a:off x="468313" y="1196975"/>
            <a:ext cx="8064500" cy="5040313"/>
          </a:xfrm>
        </p:spPr>
        <p:txBody>
          <a:bodyPr tIns="144000"/>
          <a:lstStyle/>
          <a:p>
            <a:pPr algn="ctr" eaLnBrk="1" hangingPunct="1"/>
            <a:r>
              <a:rPr lang="de-DE" sz="2400" smtClean="0"/>
              <a:t>					</a:t>
            </a:r>
            <a:br>
              <a:rPr lang="de-DE" sz="2400" smtClean="0"/>
            </a:br>
            <a:r>
              <a:rPr lang="de-DE" sz="1800" smtClean="0"/>
              <a:t>Belegverpflichtung insgesamt: 38 - 40 anrechenbare Kurse</a:t>
            </a:r>
            <a:endParaRPr lang="de-DE" sz="2400" smtClean="0"/>
          </a:p>
        </p:txBody>
      </p:sp>
      <p:sp>
        <p:nvSpPr>
          <p:cNvPr id="32772" name="Text Box 7"/>
          <p:cNvSpPr txBox="1">
            <a:spLocks noChangeArrowheads="1"/>
          </p:cNvSpPr>
          <p:nvPr/>
        </p:nvSpPr>
        <p:spPr bwMode="auto">
          <a:xfrm>
            <a:off x="3311525" y="2436813"/>
            <a:ext cx="9794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de-DE"/>
              <a:t>und</a:t>
            </a:r>
          </a:p>
        </p:txBody>
      </p:sp>
      <p:sp>
        <p:nvSpPr>
          <p:cNvPr id="32773" name="Text Box 8"/>
          <p:cNvSpPr txBox="1">
            <a:spLocks noChangeArrowheads="1"/>
          </p:cNvSpPr>
          <p:nvPr/>
        </p:nvSpPr>
        <p:spPr bwMode="auto">
          <a:xfrm>
            <a:off x="219075" y="3686175"/>
            <a:ext cx="85153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de-DE" sz="2000" b="1">
                <a:latin typeface="Arial-BoldMT"/>
              </a:rPr>
              <a:t>Leistungskurse</a:t>
            </a:r>
            <a:r>
              <a:rPr lang="de-DE" sz="2000">
                <a:latin typeface="Arial-BoldMT"/>
              </a:rPr>
              <a:t> werden </a:t>
            </a:r>
            <a:r>
              <a:rPr lang="de-DE" sz="2000" b="1">
                <a:latin typeface="Arial-BoldMT"/>
              </a:rPr>
              <a:t>5</a:t>
            </a:r>
            <a:r>
              <a:rPr lang="de-DE" sz="2000">
                <a:latin typeface="Arial-BoldMT"/>
              </a:rPr>
              <a:t>-stündig unterrichtet.</a:t>
            </a:r>
          </a:p>
          <a:p>
            <a:pPr eaLnBrk="1" hangingPunct="1">
              <a:spcBef>
                <a:spcPct val="50000"/>
              </a:spcBef>
            </a:pPr>
            <a:r>
              <a:rPr lang="de-DE" sz="2000" b="1">
                <a:latin typeface="Arial-BoldMT"/>
              </a:rPr>
              <a:t>Grundkurse</a:t>
            </a:r>
            <a:r>
              <a:rPr lang="de-DE" sz="2000">
                <a:latin typeface="Arial-BoldMT"/>
              </a:rPr>
              <a:t> werden </a:t>
            </a:r>
            <a:r>
              <a:rPr lang="de-DE" sz="2000" b="1">
                <a:latin typeface="Arial-BoldMT"/>
              </a:rPr>
              <a:t>3</a:t>
            </a:r>
            <a:r>
              <a:rPr lang="de-DE" sz="2000">
                <a:latin typeface="Arial-BoldMT"/>
              </a:rPr>
              <a:t>-stündig unterrichtet.</a:t>
            </a:r>
          </a:p>
          <a:p>
            <a:pPr eaLnBrk="1" hangingPunct="1">
              <a:spcBef>
                <a:spcPct val="50000"/>
              </a:spcBef>
            </a:pPr>
            <a:r>
              <a:rPr lang="de-DE" sz="2000" b="1" i="1">
                <a:latin typeface="Arial-BoldMT"/>
              </a:rPr>
              <a:t>Ausnahmen:</a:t>
            </a:r>
            <a:r>
              <a:rPr lang="de-DE" sz="2000" i="1">
                <a:latin typeface="Arial-BoldMT"/>
              </a:rPr>
              <a:t> </a:t>
            </a:r>
          </a:p>
          <a:p>
            <a:pPr eaLnBrk="1" hangingPunct="1">
              <a:spcBef>
                <a:spcPct val="50000"/>
              </a:spcBef>
            </a:pPr>
            <a:r>
              <a:rPr lang="de-DE" sz="2000" b="1">
                <a:latin typeface="Arial-BoldMT"/>
              </a:rPr>
              <a:t>neu einsetzende Fremdsprache</a:t>
            </a:r>
            <a:r>
              <a:rPr lang="de-DE" sz="2000">
                <a:latin typeface="Arial-BoldMT"/>
              </a:rPr>
              <a:t>: </a:t>
            </a:r>
            <a:r>
              <a:rPr lang="de-DE" sz="2000" b="1">
                <a:latin typeface="Arial-BoldMT"/>
              </a:rPr>
              <a:t>4</a:t>
            </a:r>
            <a:r>
              <a:rPr lang="de-DE" sz="2000">
                <a:latin typeface="Arial-BoldMT"/>
              </a:rPr>
              <a:t>-stündig (nur als Grundkurs möglich)</a:t>
            </a:r>
          </a:p>
          <a:p>
            <a:pPr eaLnBrk="1" hangingPunct="1">
              <a:spcBef>
                <a:spcPct val="50000"/>
              </a:spcBef>
            </a:pPr>
            <a:r>
              <a:rPr lang="de-DE" sz="2000" b="1">
                <a:latin typeface="Arial-BoldMT"/>
              </a:rPr>
              <a:t>Vertiefungskurse und Projektkurse</a:t>
            </a:r>
            <a:r>
              <a:rPr lang="de-DE" sz="2000">
                <a:latin typeface="Arial-BoldMT"/>
              </a:rPr>
              <a:t>: </a:t>
            </a:r>
            <a:r>
              <a:rPr lang="de-DE" sz="2000" b="1">
                <a:latin typeface="Arial-BoldMT"/>
              </a:rPr>
              <a:t>2</a:t>
            </a:r>
            <a:r>
              <a:rPr lang="de-DE" sz="2000">
                <a:latin typeface="Arial-BoldMT"/>
              </a:rPr>
              <a:t>-stündig</a:t>
            </a:r>
          </a:p>
        </p:txBody>
      </p:sp>
      <p:sp>
        <p:nvSpPr>
          <p:cNvPr id="32774" name="Oval 10"/>
          <p:cNvSpPr>
            <a:spLocks noChangeArrowheads="1"/>
          </p:cNvSpPr>
          <p:nvPr/>
        </p:nvSpPr>
        <p:spPr bwMode="auto">
          <a:xfrm>
            <a:off x="400050" y="2105025"/>
            <a:ext cx="2665413" cy="1150938"/>
          </a:xfrm>
          <a:prstGeom prst="ellipse">
            <a:avLst/>
          </a:prstGeom>
          <a:solidFill>
            <a:srgbClr val="FF7C80"/>
          </a:solidFill>
          <a:ln w="9525">
            <a:solidFill>
              <a:schemeClr val="tx1"/>
            </a:solidFill>
            <a:round/>
            <a:headEnd/>
            <a:tailEnd/>
          </a:ln>
        </p:spPr>
        <p:txBody>
          <a:bodyPr wrap="none" anchor="ctr"/>
          <a:lstStyle/>
          <a:p>
            <a:pPr algn="ctr"/>
            <a:r>
              <a:rPr lang="de-DE" b="1"/>
              <a:t>2 Leistungskurse</a:t>
            </a:r>
          </a:p>
          <a:p>
            <a:pPr algn="ctr"/>
            <a:r>
              <a:rPr lang="de-DE" b="1"/>
              <a:t>7 Grundkurse</a:t>
            </a:r>
          </a:p>
        </p:txBody>
      </p:sp>
      <p:sp>
        <p:nvSpPr>
          <p:cNvPr id="32775" name="Rectangle 11"/>
          <p:cNvSpPr>
            <a:spLocks noChangeArrowheads="1"/>
          </p:cNvSpPr>
          <p:nvPr/>
        </p:nvSpPr>
        <p:spPr bwMode="auto">
          <a:xfrm>
            <a:off x="4349750" y="2252663"/>
            <a:ext cx="4176713" cy="765175"/>
          </a:xfrm>
          <a:prstGeom prst="rect">
            <a:avLst/>
          </a:prstGeom>
          <a:solidFill>
            <a:srgbClr val="FF7C80"/>
          </a:solidFill>
          <a:ln w="9525">
            <a:solidFill>
              <a:schemeClr val="tx1"/>
            </a:solidFill>
            <a:miter lim="800000"/>
            <a:headEnd/>
            <a:tailEnd/>
          </a:ln>
        </p:spPr>
        <p:txBody>
          <a:bodyPr wrap="none"/>
          <a:lstStyle/>
          <a:p>
            <a:pPr>
              <a:buFontTx/>
              <a:buChar char="-"/>
            </a:pPr>
            <a:r>
              <a:rPr lang="de-DE"/>
              <a:t>   </a:t>
            </a:r>
            <a:r>
              <a:rPr lang="de-DE" b="1"/>
              <a:t>8. Grundkurs  </a:t>
            </a:r>
            <a:r>
              <a:rPr lang="de-DE" b="1" u="sng"/>
              <a:t>oder</a:t>
            </a:r>
          </a:p>
          <a:p>
            <a:r>
              <a:rPr lang="de-DE" b="1"/>
              <a:t>-   Vertiefungsfächer / Projektkurs</a:t>
            </a:r>
          </a:p>
        </p:txBody>
      </p:sp>
      <p:sp>
        <p:nvSpPr>
          <p:cNvPr id="32776" name="Text Box 13"/>
          <p:cNvSpPr txBox="1">
            <a:spLocks noChangeArrowheads="1"/>
          </p:cNvSpPr>
          <p:nvPr/>
        </p:nvSpPr>
        <p:spPr bwMode="auto">
          <a:xfrm>
            <a:off x="0" y="1211263"/>
            <a:ext cx="878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de-DE" sz="2400" b="1"/>
              <a:t>Die Qualifikationsphase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nummernplatzhalter 5"/>
          <p:cNvSpPr>
            <a:spLocks noGrp="1"/>
          </p:cNvSpPr>
          <p:nvPr>
            <p:ph type="sldNum" sz="quarter" idx="11"/>
          </p:nvPr>
        </p:nvSpPr>
        <p:spPr/>
        <p:txBody>
          <a:bodyPr/>
          <a:lstStyle/>
          <a:p>
            <a:pPr>
              <a:defRPr/>
            </a:pPr>
            <a:fld id="{335DCA0E-180C-42B9-9A1B-F2000A7DDF03}" type="slidenum">
              <a:rPr lang="de-DE" smtClean="0"/>
              <a:pPr>
                <a:defRPr/>
              </a:pPr>
              <a:t>6</a:t>
            </a:fld>
            <a:endParaRPr lang="de-DE" smtClean="0"/>
          </a:p>
        </p:txBody>
      </p:sp>
      <p:sp>
        <p:nvSpPr>
          <p:cNvPr id="33795" name="Rectangle 2"/>
          <p:cNvSpPr>
            <a:spLocks noChangeArrowheads="1"/>
          </p:cNvSpPr>
          <p:nvPr/>
        </p:nvSpPr>
        <p:spPr bwMode="auto">
          <a:xfrm>
            <a:off x="0" y="1268413"/>
            <a:ext cx="9144000" cy="5278437"/>
          </a:xfrm>
          <a:prstGeom prst="rect">
            <a:avLst/>
          </a:prstGeom>
          <a:solidFill>
            <a:srgbClr val="6699FF">
              <a:alpha val="3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de-DE"/>
          </a:p>
        </p:txBody>
      </p:sp>
      <p:sp>
        <p:nvSpPr>
          <p:cNvPr id="33796" name="Rectangle 3"/>
          <p:cNvSpPr>
            <a:spLocks noGrp="1" noChangeArrowheads="1"/>
          </p:cNvSpPr>
          <p:nvPr>
            <p:ph type="title"/>
          </p:nvPr>
        </p:nvSpPr>
        <p:spPr/>
        <p:txBody>
          <a:bodyPr tIns="144000"/>
          <a:lstStyle/>
          <a:p>
            <a:pPr eaLnBrk="1" hangingPunct="1"/>
            <a:r>
              <a:rPr lang="de-DE" sz="3200" smtClean="0"/>
              <a:t/>
            </a:r>
            <a:br>
              <a:rPr lang="de-DE" sz="3200" smtClean="0"/>
            </a:br>
            <a:endParaRPr lang="de-DE" sz="3200" smtClean="0"/>
          </a:p>
        </p:txBody>
      </p:sp>
      <p:graphicFrame>
        <p:nvGraphicFramePr>
          <p:cNvPr id="200936" name="Group 232"/>
          <p:cNvGraphicFramePr>
            <a:graphicFrameLocks noGrp="1"/>
          </p:cNvGraphicFramePr>
          <p:nvPr>
            <p:ph sz="half" idx="1"/>
          </p:nvPr>
        </p:nvGraphicFramePr>
        <p:xfrm>
          <a:off x="0" y="1030288"/>
          <a:ext cx="9144000" cy="725487"/>
        </p:xfrm>
        <a:graphic>
          <a:graphicData uri="http://schemas.openxmlformats.org/drawingml/2006/table">
            <a:tbl>
              <a:tblPr/>
              <a:tblGrid>
                <a:gridCol w="9144000"/>
              </a:tblGrid>
              <a:tr h="72548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chemeClr val="tx1"/>
                          </a:solidFill>
                          <a:effectLst/>
                          <a:latin typeface="Arial" pitchFamily="34" charset="0"/>
                        </a:rPr>
                        <a:t>Die Qualifikationsphase – Pflichtfächer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Arial" pitchFamily="34" charset="0"/>
                        </a:rPr>
                        <a:t>(als Grundkurs oder Leistungskurs)</a:t>
                      </a:r>
                    </a:p>
                  </a:txBody>
                  <a:tcPr marT="45724" marB="4572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F0FB"/>
                    </a:solidFill>
                  </a:tcPr>
                </a:tc>
              </a:tr>
            </a:tbl>
          </a:graphicData>
        </a:graphic>
      </p:graphicFrame>
      <p:graphicFrame>
        <p:nvGraphicFramePr>
          <p:cNvPr id="25696" name="Group 96"/>
          <p:cNvGraphicFramePr>
            <a:graphicFrameLocks noGrp="1"/>
          </p:cNvGraphicFramePr>
          <p:nvPr>
            <p:ph sz="half" idx="2"/>
          </p:nvPr>
        </p:nvGraphicFramePr>
        <p:xfrm>
          <a:off x="0" y="1762125"/>
          <a:ext cx="9102725" cy="4781549"/>
        </p:xfrm>
        <a:graphic>
          <a:graphicData uri="http://schemas.openxmlformats.org/drawingml/2006/table">
            <a:tbl>
              <a:tblPr/>
              <a:tblGrid>
                <a:gridCol w="6905625"/>
                <a:gridCol w="549275"/>
                <a:gridCol w="549275"/>
                <a:gridCol w="549275"/>
                <a:gridCol w="549275"/>
              </a:tblGrid>
              <a:tr h="36576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800" b="1" i="0" u="none" strike="noStrike" cap="none" normalizeH="0" baseline="0" smtClean="0">
                          <a:ln>
                            <a:noFill/>
                          </a:ln>
                          <a:solidFill>
                            <a:schemeClr val="tx1"/>
                          </a:solidFill>
                          <a:effectLst/>
                          <a:latin typeface="Arial" pitchFamily="34" charset="0"/>
                          <a:cs typeface="Arial" pitchFamily="34" charset="0"/>
                        </a:rPr>
                        <a:t>Fach</a:t>
                      </a:r>
                      <a:endParaRPr kumimoji="0" lang="de-DE" sz="1800" b="0" i="0" u="none" strike="noStrike" cap="none" normalizeH="0" baseline="0" smtClean="0">
                        <a:ln>
                          <a:noFill/>
                        </a:ln>
                        <a:solidFill>
                          <a:schemeClr val="tx1"/>
                        </a:solidFill>
                        <a:effectLst/>
                        <a:latin typeface="Arial" pitchFamily="34" charset="0"/>
                        <a:cs typeface="Arial" pitchFamily="34" charset="0"/>
                      </a:endParaRP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800" b="1" i="0" u="none" strike="noStrike" cap="none" normalizeH="0" baseline="0" smtClean="0">
                          <a:ln>
                            <a:noFill/>
                          </a:ln>
                          <a:solidFill>
                            <a:schemeClr val="tx1"/>
                          </a:solidFill>
                          <a:effectLst/>
                          <a:latin typeface="Arial" pitchFamily="34" charset="0"/>
                          <a:cs typeface="Arial" pitchFamily="34" charset="0"/>
                        </a:rPr>
                        <a:t>Q1</a:t>
                      </a: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800" b="1" i="0" u="none" strike="noStrike" cap="none" normalizeH="0" baseline="0" smtClean="0">
                          <a:ln>
                            <a:noFill/>
                          </a:ln>
                          <a:solidFill>
                            <a:schemeClr val="tx1"/>
                          </a:solidFill>
                          <a:effectLst/>
                          <a:latin typeface="Arial" pitchFamily="34" charset="0"/>
                          <a:cs typeface="Arial" pitchFamily="34" charset="0"/>
                        </a:rPr>
                        <a:t>Q2</a:t>
                      </a: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r>
              <a:tr h="3048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cs typeface="Arial" pitchFamily="34" charset="0"/>
                        </a:rPr>
                        <a:t>Deutsch</a:t>
                      </a: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048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cs typeface="Arial" pitchFamily="34" charset="0"/>
                        </a:rPr>
                        <a:t>eine  Fremdsprache</a:t>
                      </a: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048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cs typeface="Arial" pitchFamily="34" charset="0"/>
                        </a:rPr>
                        <a:t>Kunst oder Musik (in Q1) oder Literatur oder vokalpraktischer Kurs (in der Regel Q1)</a:t>
                      </a: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1400" b="1" i="0" u="none" strike="noStrike" cap="none" normalizeH="0" baseline="0" smtClean="0">
                        <a:ln>
                          <a:noFill/>
                        </a:ln>
                        <a:solidFill>
                          <a:schemeClr val="tx1"/>
                        </a:solidFill>
                        <a:effectLst/>
                        <a:latin typeface="Arial" pitchFamily="34" charset="0"/>
                        <a:cs typeface="Arial"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1400" b="1" i="0" u="none" strike="noStrike" cap="none" normalizeH="0" baseline="0" smtClean="0">
                        <a:ln>
                          <a:noFill/>
                        </a:ln>
                        <a:solidFill>
                          <a:schemeClr val="tx1"/>
                        </a:solidFill>
                        <a:effectLst/>
                        <a:latin typeface="Arial" pitchFamily="34" charset="0"/>
                        <a:cs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r>
              <a:tr h="3365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cs typeface="Arial" pitchFamily="34" charset="0"/>
                        </a:rPr>
                        <a:t>eine Gesellschaftswissenschaft</a:t>
                      </a: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B63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B63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B63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B63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B63F"/>
                    </a:solidFill>
                  </a:tcPr>
                </a:tc>
              </a:tr>
              <a:tr h="3381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cs typeface="Arial" pitchFamily="34" charset="0"/>
                        </a:rPr>
                        <a:t>Geschichte (alternativ Zusatzkurs in Q2)</a:t>
                      </a: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B63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1400" b="1" i="0" u="none" strike="noStrike" cap="none" normalizeH="0" baseline="0" smtClean="0">
                        <a:ln>
                          <a:noFill/>
                        </a:ln>
                        <a:solidFill>
                          <a:schemeClr val="tx1"/>
                        </a:solidFill>
                        <a:effectLst/>
                        <a:latin typeface="Arial" pitchFamily="34" charset="0"/>
                        <a:cs typeface="Arial"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B63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1400" b="1" i="0" u="none" strike="noStrike" cap="none" normalizeH="0" baseline="0" smtClean="0">
                        <a:ln>
                          <a:noFill/>
                        </a:ln>
                        <a:solidFill>
                          <a:schemeClr val="tx1"/>
                        </a:solidFill>
                        <a:effectLst/>
                        <a:latin typeface="Arial" pitchFamily="34" charset="0"/>
                        <a:cs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B63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B63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B63F"/>
                    </a:solidFill>
                  </a:tcPr>
                </a:tc>
              </a:tr>
              <a:tr h="3048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cs typeface="Arial" pitchFamily="34" charset="0"/>
                        </a:rPr>
                        <a:t>Sozialwissenschaften (alternativ Zusatzkurs in Q2)</a:t>
                      </a: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B63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1400" b="1" i="0" u="none" strike="noStrike" cap="none" normalizeH="0" baseline="0" smtClean="0">
                        <a:ln>
                          <a:noFill/>
                        </a:ln>
                        <a:solidFill>
                          <a:schemeClr val="tx1"/>
                        </a:solidFill>
                        <a:effectLst/>
                        <a:latin typeface="Arial" pitchFamily="34" charset="0"/>
                        <a:cs typeface="Arial"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B63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1400" b="1" i="0" u="none" strike="noStrike" cap="none" normalizeH="0" baseline="0" smtClean="0">
                        <a:ln>
                          <a:noFill/>
                        </a:ln>
                        <a:solidFill>
                          <a:schemeClr val="tx1"/>
                        </a:solidFill>
                        <a:effectLst/>
                        <a:latin typeface="Arial" pitchFamily="34" charset="0"/>
                        <a:cs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B63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B63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B63F"/>
                    </a:solidFill>
                  </a:tcPr>
                </a:tc>
              </a:tr>
              <a:tr h="3048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cs typeface="Arial" pitchFamily="34" charset="0"/>
                        </a:rPr>
                        <a:t>Mathematik</a:t>
                      </a: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FF"/>
                    </a:solidFill>
                  </a:tcPr>
                </a:tc>
              </a:tr>
              <a:tr h="3048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cs typeface="Arial" pitchFamily="34" charset="0"/>
                        </a:rPr>
                        <a:t>eine Naturwissenschaft (Bi, Ch, Ph)</a:t>
                      </a: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r>
              <a:tr h="3048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cs typeface="Arial" pitchFamily="34" charset="0"/>
                        </a:rPr>
                        <a:t>Religion</a:t>
                      </a: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1400" b="1" i="0" u="none" strike="noStrike" cap="none" normalizeH="0" baseline="0" smtClean="0">
                        <a:ln>
                          <a:noFill/>
                        </a:ln>
                        <a:solidFill>
                          <a:schemeClr val="tx1"/>
                        </a:solidFill>
                        <a:effectLst/>
                        <a:latin typeface="Arial" pitchFamily="34" charset="0"/>
                        <a:cs typeface="Arial"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1400" b="1" i="0" u="none" strike="noStrike" cap="none" normalizeH="0" baseline="0" smtClean="0">
                        <a:ln>
                          <a:noFill/>
                        </a:ln>
                        <a:solidFill>
                          <a:schemeClr val="tx1"/>
                        </a:solidFill>
                        <a:effectLst/>
                        <a:latin typeface="Arial" pitchFamily="34" charset="0"/>
                        <a:cs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r>
              <a:tr h="3048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cs typeface="Arial" pitchFamily="34" charset="0"/>
                        </a:rPr>
                        <a:t>Sport</a:t>
                      </a: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99"/>
                    </a:solidFill>
                  </a:tcPr>
                </a:tc>
              </a:tr>
              <a:tr h="3333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cs typeface="Arial" pitchFamily="34" charset="0"/>
                        </a:rPr>
                        <a:t>Weitere Fremdsprache oder weiteres Fach aus dem Aufgabenfeld III</a:t>
                      </a: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E26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E26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E26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E26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400" b="1" i="0" u="none" strike="noStrike" cap="none" normalizeH="0" baseline="0" smtClean="0">
                          <a:ln>
                            <a:noFill/>
                          </a:ln>
                          <a:solidFill>
                            <a:schemeClr val="tx1"/>
                          </a:solidFill>
                          <a:effectLst/>
                          <a:latin typeface="Arial" pitchFamily="34" charset="0"/>
                          <a:cs typeface="Arial" pitchFamily="34" charset="0"/>
                        </a:rPr>
                        <a:t>X</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E265"/>
                    </a:solidFill>
                  </a:tcPr>
                </a:tc>
              </a:tr>
              <a:tr h="969277">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1" i="0" u="none" strike="noStrike" cap="none" normalizeH="0" baseline="0" smtClean="0">
                          <a:ln>
                            <a:noFill/>
                          </a:ln>
                          <a:solidFill>
                            <a:schemeClr val="tx1"/>
                          </a:solidFill>
                          <a:effectLst/>
                          <a:latin typeface="Arial" pitchFamily="34" charset="0"/>
                          <a:cs typeface="Arial" pitchFamily="34" charset="0"/>
                        </a:rPr>
                        <a:t>Weitere Fächer zur Erfüllung der Wochenstunden und Kursanzahl nach Wahl im Rahmen des schulischen Angebots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1" i="0" u="none" strike="noStrike" cap="none" normalizeH="0" baseline="0" smtClean="0">
                          <a:ln>
                            <a:noFill/>
                          </a:ln>
                          <a:solidFill>
                            <a:schemeClr val="tx1"/>
                          </a:solidFill>
                          <a:effectLst/>
                          <a:latin typeface="Arial" pitchFamily="34" charset="0"/>
                          <a:cs typeface="Arial" pitchFamily="34" charset="0"/>
                        </a:rPr>
                        <a:t>(u.a möglich: 2 Halbjahreskurse im Vertiefungsunterricht und 1 Projektkurs)</a:t>
                      </a: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EF202"/>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bl>
          </a:graphicData>
        </a:graphic>
      </p:graphicFrame>
      <p:sp>
        <p:nvSpPr>
          <p:cNvPr id="33883" name="Text Box 205"/>
          <p:cNvSpPr txBox="1">
            <a:spLocks noChangeArrowheads="1"/>
          </p:cNvSpPr>
          <p:nvPr/>
        </p:nvSpPr>
        <p:spPr bwMode="auto">
          <a:xfrm flipV="1">
            <a:off x="0" y="1766888"/>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rot="1080000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de-DE" sz="2000" b="1">
              <a:latin typeface="Arial-BoldM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nummernplatzhalter 4"/>
          <p:cNvSpPr>
            <a:spLocks noGrp="1"/>
          </p:cNvSpPr>
          <p:nvPr>
            <p:ph type="sldNum" sz="quarter" idx="11"/>
          </p:nvPr>
        </p:nvSpPr>
        <p:spPr/>
        <p:txBody>
          <a:bodyPr/>
          <a:lstStyle/>
          <a:p>
            <a:pPr>
              <a:defRPr/>
            </a:pPr>
            <a:fld id="{B9D61460-C725-4ABF-8911-F6BB82060041}" type="slidenum">
              <a:rPr lang="de-DE" smtClean="0"/>
              <a:pPr>
                <a:defRPr/>
              </a:pPr>
              <a:t>7</a:t>
            </a:fld>
            <a:endParaRPr lang="de-DE" smtClean="0"/>
          </a:p>
        </p:txBody>
      </p:sp>
      <p:sp>
        <p:nvSpPr>
          <p:cNvPr id="34819" name="Rectangle 3"/>
          <p:cNvSpPr>
            <a:spLocks noGrp="1" noChangeArrowheads="1"/>
          </p:cNvSpPr>
          <p:nvPr>
            <p:ph type="title"/>
          </p:nvPr>
        </p:nvSpPr>
        <p:spPr/>
        <p:txBody>
          <a:bodyPr tIns="144000"/>
          <a:lstStyle/>
          <a:p>
            <a:pPr eaLnBrk="1" hangingPunct="1"/>
            <a:r>
              <a:rPr lang="de-DE" sz="3200" smtClean="0"/>
              <a:t/>
            </a:r>
            <a:br>
              <a:rPr lang="de-DE" sz="3200" smtClean="0"/>
            </a:br>
            <a:endParaRPr lang="de-DE" sz="3200" smtClean="0"/>
          </a:p>
        </p:txBody>
      </p:sp>
      <p:sp>
        <p:nvSpPr>
          <p:cNvPr id="34820" name="Text Box 4"/>
          <p:cNvSpPr txBox="1">
            <a:spLocks noChangeArrowheads="1"/>
          </p:cNvSpPr>
          <p:nvPr/>
        </p:nvSpPr>
        <p:spPr bwMode="auto">
          <a:xfrm>
            <a:off x="0" y="113347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de-DE" sz="2400" b="1">
                <a:latin typeface="Arial-BoldMT"/>
              </a:rPr>
              <a:t>Klausurverpflichtungen </a:t>
            </a:r>
          </a:p>
        </p:txBody>
      </p:sp>
      <p:sp>
        <p:nvSpPr>
          <p:cNvPr id="34821" name="Rectangle 5"/>
          <p:cNvSpPr>
            <a:spLocks noChangeArrowheads="1"/>
          </p:cNvSpPr>
          <p:nvPr/>
        </p:nvSpPr>
        <p:spPr bwMode="auto">
          <a:xfrm>
            <a:off x="0" y="1579563"/>
            <a:ext cx="9036050" cy="425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ct val="50000"/>
              </a:spcBef>
              <a:tabLst>
                <a:tab pos="0" algn="l"/>
              </a:tabLst>
            </a:pPr>
            <a:endParaRPr lang="de-DE" sz="2400" i="1">
              <a:sym typeface="Wingdings" pitchFamily="2" charset="2"/>
            </a:endParaRPr>
          </a:p>
          <a:p>
            <a:pPr>
              <a:lnSpc>
                <a:spcPct val="65000"/>
              </a:lnSpc>
              <a:spcBef>
                <a:spcPct val="50000"/>
              </a:spcBef>
              <a:tabLst>
                <a:tab pos="0" algn="l"/>
              </a:tabLst>
            </a:pPr>
            <a:r>
              <a:rPr lang="de-DE" sz="2400" b="1">
                <a:sym typeface="Wingdings" pitchFamily="2" charset="2"/>
              </a:rPr>
              <a:t>Qualifikationsphase:	</a:t>
            </a:r>
            <a:r>
              <a:rPr lang="de-DE" sz="2400">
                <a:sym typeface="Wingdings" pitchFamily="2" charset="2"/>
              </a:rPr>
              <a:t>die 4 Abiturfächer,</a:t>
            </a:r>
          </a:p>
          <a:p>
            <a:pPr>
              <a:lnSpc>
                <a:spcPct val="65000"/>
              </a:lnSpc>
              <a:spcBef>
                <a:spcPct val="50000"/>
              </a:spcBef>
              <a:tabLst>
                <a:tab pos="0" algn="l"/>
              </a:tabLst>
            </a:pPr>
            <a:r>
              <a:rPr lang="de-DE" sz="2400">
                <a:sym typeface="Wingdings" pitchFamily="2" charset="2"/>
              </a:rPr>
              <a:t>					Deutsch,</a:t>
            </a:r>
          </a:p>
          <a:p>
            <a:pPr>
              <a:lnSpc>
                <a:spcPct val="65000"/>
              </a:lnSpc>
              <a:spcBef>
                <a:spcPct val="50000"/>
              </a:spcBef>
              <a:tabLst>
                <a:tab pos="0" algn="l"/>
              </a:tabLst>
            </a:pPr>
            <a:r>
              <a:rPr lang="de-DE" sz="2400">
                <a:sym typeface="Wingdings" pitchFamily="2" charset="2"/>
              </a:rPr>
              <a:t>					Mathematik,</a:t>
            </a:r>
          </a:p>
          <a:p>
            <a:pPr>
              <a:lnSpc>
                <a:spcPct val="80000"/>
              </a:lnSpc>
              <a:spcBef>
                <a:spcPct val="50000"/>
              </a:spcBef>
              <a:tabLst>
                <a:tab pos="0" algn="l"/>
              </a:tabLst>
            </a:pPr>
            <a:r>
              <a:rPr lang="de-DE" sz="2400">
                <a:sym typeface="Wingdings" pitchFamily="2" charset="2"/>
              </a:rPr>
              <a:t>				eine Fremdsprache </a:t>
            </a:r>
            <a:r>
              <a:rPr lang="de-DE" sz="1400">
                <a:sym typeface="Wingdings" pitchFamily="2" charset="2"/>
              </a:rPr>
              <a:t>(immer die neu eins. FS)</a:t>
            </a:r>
            <a:r>
              <a:rPr lang="de-DE" sz="2400">
                <a:sym typeface="Wingdings" pitchFamily="2" charset="2"/>
              </a:rPr>
              <a:t>, 					eine weitere Fremdsprache oder      					ein weiteres Fach aus dem 				           	naturwissenschaftlich-technischen Bereich </a:t>
            </a:r>
          </a:p>
        </p:txBody>
      </p:sp>
      <p:sp>
        <p:nvSpPr>
          <p:cNvPr id="222215" name="Text Box 7"/>
          <p:cNvSpPr txBox="1">
            <a:spLocks noChangeArrowheads="1"/>
          </p:cNvSpPr>
          <p:nvPr/>
        </p:nvSpPr>
        <p:spPr bwMode="auto">
          <a:xfrm>
            <a:off x="2857500" y="4581525"/>
            <a:ext cx="3314700" cy="684213"/>
          </a:xfrm>
          <a:prstGeom prst="rect">
            <a:avLst/>
          </a:prstGeom>
          <a:solidFill>
            <a:schemeClr val="tx2"/>
          </a:solidFill>
          <a:ln w="9525">
            <a:solidFill>
              <a:srgbClr val="000000"/>
            </a:solidFill>
            <a:miter lim="800000"/>
            <a:headEnd/>
            <a:tailEnd/>
          </a:ln>
        </p:spPr>
        <p:txBody>
          <a:bodyPr/>
          <a:lstStyle/>
          <a:p>
            <a:pPr algn="ctr">
              <a:defRPr/>
            </a:pPr>
            <a:r>
              <a:rPr lang="de-DE" dirty="0"/>
              <a:t>Im letzten Halbjahr gelten Sonderregelungen!</a:t>
            </a:r>
            <a:endParaRPr lang="de-DE" sz="800" b="1" dirty="0">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nummernplatzhalter 4"/>
          <p:cNvSpPr>
            <a:spLocks noGrp="1"/>
          </p:cNvSpPr>
          <p:nvPr>
            <p:ph type="sldNum" sz="quarter" idx="11"/>
          </p:nvPr>
        </p:nvSpPr>
        <p:spPr/>
        <p:txBody>
          <a:bodyPr/>
          <a:lstStyle/>
          <a:p>
            <a:pPr>
              <a:defRPr/>
            </a:pPr>
            <a:fld id="{00056760-7479-42FB-A1FE-3188508BF8F9}" type="slidenum">
              <a:rPr lang="de-DE" smtClean="0"/>
              <a:pPr>
                <a:defRPr/>
              </a:pPr>
              <a:t>8</a:t>
            </a:fld>
            <a:endParaRPr lang="de-DE" smtClean="0"/>
          </a:p>
        </p:txBody>
      </p:sp>
      <p:sp>
        <p:nvSpPr>
          <p:cNvPr id="35843" name="Rectangle 3"/>
          <p:cNvSpPr>
            <a:spLocks noGrp="1" noChangeArrowheads="1"/>
          </p:cNvSpPr>
          <p:nvPr>
            <p:ph type="body" idx="1"/>
          </p:nvPr>
        </p:nvSpPr>
        <p:spPr>
          <a:xfrm>
            <a:off x="85725" y="1322388"/>
            <a:ext cx="8964613" cy="4995862"/>
          </a:xfrm>
        </p:spPr>
        <p:txBody>
          <a:bodyPr/>
          <a:lstStyle/>
          <a:p>
            <a:pPr algn="ctr" eaLnBrk="1" hangingPunct="1">
              <a:buFontTx/>
              <a:buNone/>
            </a:pPr>
            <a:r>
              <a:rPr lang="de-DE" sz="2000" b="1" smtClean="0">
                <a:solidFill>
                  <a:schemeClr val="tx2"/>
                </a:solidFill>
              </a:rPr>
              <a:t>	</a:t>
            </a:r>
            <a:r>
              <a:rPr lang="de-DE" sz="2400" b="1" smtClean="0"/>
              <a:t>Wahl der vier Abiturfächer (2 LK und 2 GK)</a:t>
            </a:r>
          </a:p>
          <a:p>
            <a:pPr eaLnBrk="1" hangingPunct="1">
              <a:buFontTx/>
              <a:buNone/>
            </a:pPr>
            <a:endParaRPr lang="de-DE" sz="2400" b="1" smtClean="0"/>
          </a:p>
          <a:p>
            <a:pPr eaLnBrk="1" hangingPunct="1"/>
            <a:r>
              <a:rPr lang="de-DE" sz="2400" b="1" smtClean="0">
                <a:solidFill>
                  <a:schemeClr val="tx2"/>
                </a:solidFill>
              </a:rPr>
              <a:t>Zwei</a:t>
            </a:r>
            <a:r>
              <a:rPr lang="de-DE" sz="2400" b="1" smtClean="0"/>
              <a:t>  Fächer </a:t>
            </a:r>
            <a:r>
              <a:rPr lang="de-DE" sz="2400" b="1" smtClean="0">
                <a:solidFill>
                  <a:schemeClr val="tx2"/>
                </a:solidFill>
              </a:rPr>
              <a:t>aus</a:t>
            </a:r>
            <a:r>
              <a:rPr lang="de-DE" sz="2400" b="1" smtClean="0"/>
              <a:t> dem Kanon	</a:t>
            </a:r>
            <a:r>
              <a:rPr lang="de-DE" sz="2400" b="1" smtClean="0">
                <a:solidFill>
                  <a:schemeClr val="tx2"/>
                </a:solidFill>
              </a:rPr>
              <a:t>„Deutsch, Mathematik, Fremdsprache</a:t>
            </a:r>
            <a:r>
              <a:rPr lang="de-DE" sz="2800" b="1" smtClean="0">
                <a:solidFill>
                  <a:schemeClr val="tx2"/>
                </a:solidFill>
              </a:rPr>
              <a:t>“.</a:t>
            </a:r>
          </a:p>
          <a:p>
            <a:pPr eaLnBrk="1" hangingPunct="1">
              <a:buFontTx/>
              <a:buNone/>
            </a:pPr>
            <a:endParaRPr lang="de-DE" sz="2800" b="1" smtClean="0">
              <a:solidFill>
                <a:schemeClr val="tx2"/>
              </a:solidFill>
            </a:endParaRPr>
          </a:p>
          <a:p>
            <a:pPr eaLnBrk="1" hangingPunct="1"/>
            <a:r>
              <a:rPr lang="de-DE" sz="2400" b="1" smtClean="0"/>
              <a:t>Abdeckung aller </a:t>
            </a:r>
            <a:r>
              <a:rPr lang="de-DE" sz="2400" b="1" smtClean="0">
                <a:solidFill>
                  <a:schemeClr val="tx2"/>
                </a:solidFill>
              </a:rPr>
              <a:t>drei Aufgabenfelder</a:t>
            </a:r>
            <a:r>
              <a:rPr lang="de-DE" sz="2400" b="1" smtClean="0"/>
              <a:t> (Kunst oder Musik können das erste Aufgabenfeld alleine nicht abdecken).</a:t>
            </a:r>
          </a:p>
          <a:p>
            <a:pPr eaLnBrk="1" hangingPunct="1">
              <a:buFontTx/>
              <a:buNone/>
            </a:pPr>
            <a:endParaRPr lang="de-DE" sz="2400" b="1" smtClean="0"/>
          </a:p>
          <a:p>
            <a:pPr eaLnBrk="1" hangingPunct="1"/>
            <a:r>
              <a:rPr lang="de-DE" sz="2400" b="1" smtClean="0">
                <a:solidFill>
                  <a:schemeClr val="tx2"/>
                </a:solidFill>
              </a:rPr>
              <a:t>Erster Leistungskurs</a:t>
            </a:r>
            <a:r>
              <a:rPr lang="de-DE" sz="2400" b="1" smtClean="0"/>
              <a:t> muss </a:t>
            </a:r>
            <a:r>
              <a:rPr lang="de-DE" sz="2400" b="1" smtClean="0">
                <a:solidFill>
                  <a:schemeClr val="tx2"/>
                </a:solidFill>
              </a:rPr>
              <a:t>Deutsch, Mathematik</a:t>
            </a:r>
            <a:r>
              <a:rPr lang="de-DE" sz="2400" b="1" smtClean="0"/>
              <a:t>, eine </a:t>
            </a:r>
            <a:r>
              <a:rPr lang="de-DE" sz="2400" b="1" smtClean="0">
                <a:solidFill>
                  <a:schemeClr val="tx2"/>
                </a:solidFill>
              </a:rPr>
              <a:t>fortgeführte Fremdsprache</a:t>
            </a:r>
            <a:r>
              <a:rPr lang="de-DE" sz="2400" b="1" smtClean="0"/>
              <a:t> oder eine </a:t>
            </a:r>
            <a:r>
              <a:rPr lang="de-DE" sz="2400" b="1" smtClean="0">
                <a:solidFill>
                  <a:schemeClr val="tx2"/>
                </a:solidFill>
              </a:rPr>
              <a:t>Naturwissenschaft</a:t>
            </a:r>
            <a:r>
              <a:rPr lang="de-DE" sz="2400" b="1" smtClean="0"/>
              <a:t> sein.</a:t>
            </a:r>
          </a:p>
          <a:p>
            <a:pPr eaLnBrk="1" hangingPunct="1">
              <a:buFontTx/>
              <a:buNone/>
            </a:pPr>
            <a:r>
              <a:rPr lang="de-DE" sz="2000" smtClean="0">
                <a:sym typeface="Wingdings" pitchFamily="2" charset="2"/>
              </a:rPr>
              <a:t>	</a:t>
            </a:r>
            <a:endParaRPr lang="de-DE" sz="2000" b="1"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nummernplatzhalter 4"/>
          <p:cNvSpPr>
            <a:spLocks noGrp="1"/>
          </p:cNvSpPr>
          <p:nvPr>
            <p:ph type="sldNum" sz="quarter" idx="11"/>
          </p:nvPr>
        </p:nvSpPr>
        <p:spPr/>
        <p:txBody>
          <a:bodyPr/>
          <a:lstStyle/>
          <a:p>
            <a:pPr>
              <a:defRPr/>
            </a:pPr>
            <a:fld id="{FEE4405D-C6A5-43C7-B03A-62F6D4F68942}" type="slidenum">
              <a:rPr lang="de-DE" smtClean="0"/>
              <a:pPr>
                <a:defRPr/>
              </a:pPr>
              <a:t>9</a:t>
            </a:fld>
            <a:endParaRPr lang="de-DE" smtClean="0"/>
          </a:p>
        </p:txBody>
      </p:sp>
      <p:sp>
        <p:nvSpPr>
          <p:cNvPr id="36867" name="Rectangle 3"/>
          <p:cNvSpPr>
            <a:spLocks noGrp="1" noChangeArrowheads="1"/>
          </p:cNvSpPr>
          <p:nvPr>
            <p:ph type="body" idx="1"/>
          </p:nvPr>
        </p:nvSpPr>
        <p:spPr>
          <a:xfrm>
            <a:off x="0" y="1322388"/>
            <a:ext cx="8964613" cy="4995862"/>
          </a:xfrm>
        </p:spPr>
        <p:txBody>
          <a:bodyPr/>
          <a:lstStyle/>
          <a:p>
            <a:pPr algn="ctr" eaLnBrk="1" hangingPunct="1">
              <a:lnSpc>
                <a:spcPct val="90000"/>
              </a:lnSpc>
              <a:buFontTx/>
              <a:buNone/>
            </a:pPr>
            <a:r>
              <a:rPr lang="de-DE" sz="1800" b="1" smtClean="0">
                <a:solidFill>
                  <a:schemeClr val="tx2"/>
                </a:solidFill>
              </a:rPr>
              <a:t>	</a:t>
            </a:r>
            <a:r>
              <a:rPr lang="de-DE" sz="2400" b="1" smtClean="0">
                <a:solidFill>
                  <a:schemeClr val="tx2"/>
                </a:solidFill>
              </a:rPr>
              <a:t>Konsequenzen der Bedingungen für die Wahl der Abiturfächer (2 Fächer aus D, M, FS):</a:t>
            </a:r>
          </a:p>
          <a:p>
            <a:pPr algn="ctr" eaLnBrk="1" hangingPunct="1">
              <a:lnSpc>
                <a:spcPct val="90000"/>
              </a:lnSpc>
              <a:buFontTx/>
              <a:buNone/>
            </a:pPr>
            <a:endParaRPr lang="de-DE" sz="2400" b="1" smtClean="0">
              <a:solidFill>
                <a:schemeClr val="tx2"/>
              </a:solidFill>
            </a:endParaRPr>
          </a:p>
          <a:p>
            <a:pPr eaLnBrk="1" hangingPunct="1">
              <a:lnSpc>
                <a:spcPct val="90000"/>
              </a:lnSpc>
              <a:buFontTx/>
              <a:buNone/>
            </a:pPr>
            <a:r>
              <a:rPr lang="de-DE" sz="1800" smtClean="0">
                <a:sym typeface="Wingdings" pitchFamily="2" charset="2"/>
              </a:rPr>
              <a:t>	Folgende Abiturfachkombinationen sind – unabhängig von </a:t>
            </a:r>
            <a:br>
              <a:rPr lang="de-DE" sz="1800" smtClean="0">
                <a:sym typeface="Wingdings" pitchFamily="2" charset="2"/>
              </a:rPr>
            </a:br>
            <a:r>
              <a:rPr lang="de-DE" sz="1800" smtClean="0">
                <a:sym typeface="Wingdings" pitchFamily="2" charset="2"/>
              </a:rPr>
              <a:t>  der Wahl als LK oder GK – ausgeschlossen:</a:t>
            </a:r>
          </a:p>
          <a:p>
            <a:pPr eaLnBrk="1" hangingPunct="1">
              <a:lnSpc>
                <a:spcPct val="90000"/>
              </a:lnSpc>
              <a:buFontTx/>
              <a:buNone/>
            </a:pPr>
            <a:endParaRPr lang="de-DE" sz="1800" smtClean="0">
              <a:sym typeface="Wingdings" pitchFamily="2" charset="2"/>
            </a:endParaRPr>
          </a:p>
          <a:p>
            <a:pPr eaLnBrk="1" hangingPunct="1">
              <a:lnSpc>
                <a:spcPct val="90000"/>
              </a:lnSpc>
              <a:buFontTx/>
              <a:buNone/>
            </a:pPr>
            <a:r>
              <a:rPr lang="de-DE" sz="1800" smtClean="0">
                <a:sym typeface="Wingdings" pitchFamily="2" charset="2"/>
              </a:rPr>
              <a:t>	-  </a:t>
            </a:r>
            <a:r>
              <a:rPr lang="de-DE" sz="1800" b="1" smtClean="0">
                <a:sym typeface="Wingdings" pitchFamily="2" charset="2"/>
              </a:rPr>
              <a:t>z</a:t>
            </a:r>
            <a:r>
              <a:rPr lang="de-DE" sz="1800" b="1" smtClean="0"/>
              <a:t>wei Naturwissenschaften</a:t>
            </a:r>
            <a:r>
              <a:rPr lang="de-DE" sz="1800" smtClean="0"/>
              <a:t> (bzw. </a:t>
            </a:r>
            <a:r>
              <a:rPr lang="de-DE" sz="1800" b="1" smtClean="0"/>
              <a:t>NW + nat.-tec. Fach</a:t>
            </a:r>
            <a:r>
              <a:rPr lang="de-DE" sz="1800" smtClean="0"/>
              <a:t>) </a:t>
            </a:r>
          </a:p>
          <a:p>
            <a:pPr eaLnBrk="1" hangingPunct="1">
              <a:lnSpc>
                <a:spcPct val="90000"/>
              </a:lnSpc>
              <a:buFontTx/>
              <a:buNone/>
            </a:pPr>
            <a:r>
              <a:rPr lang="de-DE" sz="1800" smtClean="0"/>
              <a:t>	-  </a:t>
            </a:r>
            <a:r>
              <a:rPr lang="de-DE" sz="1800" b="1" smtClean="0"/>
              <a:t>Naturwissenschaft + Sport</a:t>
            </a:r>
          </a:p>
          <a:p>
            <a:pPr eaLnBrk="1" hangingPunct="1">
              <a:lnSpc>
                <a:spcPct val="90000"/>
              </a:lnSpc>
              <a:buFontTx/>
              <a:buNone/>
            </a:pPr>
            <a:r>
              <a:rPr lang="de-DE" sz="1800" b="1" smtClean="0"/>
              <a:t>	</a:t>
            </a:r>
            <a:r>
              <a:rPr lang="de-DE" sz="1800" smtClean="0"/>
              <a:t>-</a:t>
            </a:r>
            <a:r>
              <a:rPr lang="de-DE" sz="1800" b="1" smtClean="0"/>
              <a:t>  Naturwissenschaft + Kunst/Musik</a:t>
            </a:r>
          </a:p>
          <a:p>
            <a:pPr eaLnBrk="1" hangingPunct="1">
              <a:lnSpc>
                <a:spcPct val="90000"/>
              </a:lnSpc>
            </a:pPr>
            <a:endParaRPr lang="de-DE" sz="1800" b="1" smtClean="0"/>
          </a:p>
          <a:p>
            <a:pPr eaLnBrk="1" hangingPunct="1">
              <a:lnSpc>
                <a:spcPct val="90000"/>
              </a:lnSpc>
              <a:buFontTx/>
              <a:buNone/>
            </a:pPr>
            <a:r>
              <a:rPr lang="de-DE" sz="1800" smtClean="0">
                <a:sym typeface="Wingdings" pitchFamily="2" charset="2"/>
              </a:rPr>
              <a:t>	</a:t>
            </a:r>
            <a:r>
              <a:rPr lang="de-DE" sz="1800" smtClean="0"/>
              <a:t> Folgende Kombinationen bedingen </a:t>
            </a:r>
            <a:r>
              <a:rPr lang="de-DE" sz="1800" b="1" smtClean="0"/>
              <a:t>Mathematik</a:t>
            </a:r>
            <a:r>
              <a:rPr lang="de-DE" sz="1800" smtClean="0"/>
              <a:t> als Abiturfach: </a:t>
            </a:r>
          </a:p>
          <a:p>
            <a:pPr eaLnBrk="1" hangingPunct="1">
              <a:lnSpc>
                <a:spcPct val="90000"/>
              </a:lnSpc>
              <a:buFontTx/>
              <a:buNone/>
            </a:pPr>
            <a:endParaRPr lang="de-DE" sz="1800" smtClean="0"/>
          </a:p>
          <a:p>
            <a:pPr lvl="1" eaLnBrk="1" hangingPunct="1">
              <a:lnSpc>
                <a:spcPct val="90000"/>
              </a:lnSpc>
            </a:pPr>
            <a:r>
              <a:rPr lang="de-DE" sz="1800" smtClean="0"/>
              <a:t>die Wahl von </a:t>
            </a:r>
            <a:r>
              <a:rPr lang="de-DE" sz="1800" b="1" smtClean="0"/>
              <a:t>Kunst oder Musik</a:t>
            </a:r>
            <a:r>
              <a:rPr lang="de-DE" sz="1800" smtClean="0"/>
              <a:t> </a:t>
            </a:r>
          </a:p>
          <a:p>
            <a:pPr lvl="1" eaLnBrk="1" hangingPunct="1">
              <a:lnSpc>
                <a:spcPct val="90000"/>
              </a:lnSpc>
            </a:pPr>
            <a:r>
              <a:rPr lang="de-DE" sz="1800" smtClean="0"/>
              <a:t>die Wahl von </a:t>
            </a:r>
            <a:r>
              <a:rPr lang="de-DE" sz="1800" b="1" smtClean="0"/>
              <a:t>Sport</a:t>
            </a:r>
            <a:r>
              <a:rPr lang="de-DE" sz="1800" smtClean="0"/>
              <a:t> </a:t>
            </a:r>
          </a:p>
          <a:p>
            <a:pPr lvl="1" eaLnBrk="1" hangingPunct="1">
              <a:lnSpc>
                <a:spcPct val="90000"/>
              </a:lnSpc>
            </a:pPr>
            <a:r>
              <a:rPr lang="de-DE" sz="1800" smtClean="0"/>
              <a:t>die Wahl von </a:t>
            </a:r>
            <a:r>
              <a:rPr lang="de-DE" sz="1800" b="1" smtClean="0"/>
              <a:t>zwei Fremdsprachen</a:t>
            </a:r>
          </a:p>
          <a:p>
            <a:pPr lvl="1" eaLnBrk="1" hangingPunct="1">
              <a:lnSpc>
                <a:spcPct val="90000"/>
              </a:lnSpc>
            </a:pPr>
            <a:r>
              <a:rPr lang="de-DE" sz="1800" smtClean="0"/>
              <a:t>die Wahl von </a:t>
            </a:r>
            <a:r>
              <a:rPr lang="de-DE" sz="1800" b="1" smtClean="0"/>
              <a:t>zwei Gesellschaftswissenschaften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RW_PowerPoint">
  <a:themeElements>
    <a:clrScheme name="NRW_PowerPoint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fontScheme name="NRW_PowerPoint">
      <a:majorFont>
        <a:latin typeface="Arial-BoldMT"/>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FFE5">
            <a:alpha val="30000"/>
          </a:srgbClr>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E5FFE5">
            <a:alpha val="30000"/>
          </a:srgbClr>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NRW_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RW_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RW_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RW_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RW_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RW_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RW_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RW_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RW_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RW_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RW_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RW_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RW_PowerPoint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RW_PowerPoint">
  <a:themeElements>
    <a:clrScheme name="NRW_PowerPoint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fontScheme name="NRW_PowerPoint">
      <a:majorFont>
        <a:latin typeface="Arial-BoldMT"/>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FFE5">
            <a:alpha val="30000"/>
          </a:srgbClr>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E5FFE5">
            <a:alpha val="30000"/>
          </a:srgbClr>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NRW_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RW_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RW_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RW_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RW_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RW_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RW_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RW_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RW_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RW_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RW_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RW_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RW_PowerPoint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NRW_PowerPoint</Template>
  <TotalTime>0</TotalTime>
  <Words>695</Words>
  <Application>Microsoft Office PowerPoint</Application>
  <PresentationFormat>Bildschirmpräsentation (4:3)</PresentationFormat>
  <Paragraphs>304</Paragraphs>
  <Slides>14</Slides>
  <Notes>3</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14</vt:i4>
      </vt:variant>
    </vt:vector>
  </HeadingPairs>
  <TitlesOfParts>
    <vt:vector size="20" baseType="lpstr">
      <vt:lpstr>Arial</vt:lpstr>
      <vt:lpstr>Arial-BoldMT</vt:lpstr>
      <vt:lpstr>Calibri</vt:lpstr>
      <vt:lpstr>Wingdings</vt:lpstr>
      <vt:lpstr>NRW_PowerPoint</vt:lpstr>
      <vt:lpstr>1_NRW_PowerPoint</vt:lpstr>
      <vt:lpstr>PowerPoint-Präsentation</vt:lpstr>
      <vt:lpstr>  Versetzungsbedingungen am Ende der Einführungsphase (Eph)                 10 Fächer sind versetzungsrelevant:   Deutsch    Naturwissenschaft   Mathematik    Religion  Fortgeführte FS   Sport  Kunst/Musik    Fach aus Schwerpunkt  Gesellschaftswissenschaft  weiteres Fach  </vt:lpstr>
      <vt:lpstr>    Versetzungsbedingungen</vt:lpstr>
      <vt:lpstr>1. Die Bewertung mit der Note „ungenügend“ (6) in einem bei der     Versetzungsentscheidung zu berücksichtigendem Fach führt     automatisch zu einer Nichtversetzung (o. NP).  2. Wurde die Einführungsphase bereits wiederholt, ist eine      Nachprüfung (NP) normalerweise nicht möglich.  3. Neu: Im Rahmen der Wiederholung der EP ist eine NP nur möglich,     wenn dadurch ein Schulabschluss erworben werden kann     (MSA/FOR, HSA-10).     Eine Versetzung in die Q1 erfolgt dann jedoch keinesfalls.  </vt:lpstr>
      <vt:lpstr>      Belegverpflichtung insgesamt: 38 - 40 anrechenbare Kurse</vt:lpstr>
      <vt:lpstr> </vt:lpstr>
      <vt:lpstr> </vt:lpstr>
      <vt:lpstr>PowerPoint-Präsentation</vt:lpstr>
      <vt:lpstr>PowerPoint-Präsentation</vt:lpstr>
      <vt:lpstr>              Leistungskursangebot am BGH</vt:lpstr>
      <vt:lpstr> </vt:lpstr>
      <vt:lpstr>PowerPoint-Präsentation</vt:lpstr>
      <vt:lpstr>PowerPoint-Präsentation</vt:lpstr>
      <vt:lpstr>Informationen  im Bildungsportal NRW unter  „Schulform“ – „Gymnasium“</vt:lpstr>
    </vt:vector>
  </TitlesOfParts>
  <Company>MSW NRW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Musiol</dc:creator>
  <cp:lastModifiedBy>Christoph Weiler</cp:lastModifiedBy>
  <cp:revision>272</cp:revision>
  <dcterms:created xsi:type="dcterms:W3CDTF">2007-06-15T06:56:38Z</dcterms:created>
  <dcterms:modified xsi:type="dcterms:W3CDTF">2016-06-25T12:20:24Z</dcterms:modified>
</cp:coreProperties>
</file>